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xlsx" ContentType="application/vnd.openxmlformats-officedocument.spreadsheetml.sheet"/>
  <Default Extension="png" ContentType="image/png"/>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charts/chart10.xml" ContentType="application/vnd.openxmlformats-officedocument.drawingml.chart+xml"/>
  <Override PartName="/ppt/charts/chart11.xml" ContentType="application/vnd.openxmlformats-officedocument.drawingml.chart+xml"/>
  <Override PartName="/ppt/charts/chart12.xml" ContentType="application/vnd.openxmlformats-officedocument.drawingml.chart+xml"/>
  <Override PartName="/ppt/charts/chart13.xml" ContentType="application/vnd.openxmlformats-officedocument.drawingml.chart+xml"/>
  <Override PartName="/ppt/charts/chart14.xml" ContentType="application/vnd.openxmlformats-officedocument.drawingml.chart+xml"/>
  <Override PartName="/ppt/charts/chart15.xml" ContentType="application/vnd.openxmlformats-officedocument.drawingml.chart+xml"/>
  <Override PartName="/ppt/charts/chart16.xml" ContentType="application/vnd.openxmlformats-officedocument.drawingml.chart+xml"/>
  <Override PartName="/ppt/charts/chart17.xml" ContentType="application/vnd.openxmlformats-officedocument.drawingml.chart+xml"/>
  <Override PartName="/ppt/charts/chart18.xml" ContentType="application/vnd.openxmlformats-officedocument.drawingml.chart+xml"/>
  <Override PartName="/ppt/charts/chart19.xml" ContentType="application/vnd.openxmlformats-officedocument.drawingml.chart+xml"/>
  <Override PartName="/ppt/charts/chart2.xml" ContentType="application/vnd.openxmlformats-officedocument.drawingml.chart+xml"/>
  <Override PartName="/ppt/charts/chart20.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ppt/charts/chart5.xml" ContentType="application/vnd.openxmlformats-officedocument.drawingml.chart+xml"/>
  <Override PartName="/ppt/charts/chart6.xml" ContentType="application/vnd.openxmlformats-officedocument.drawingml.chart+xml"/>
  <Override PartName="/ppt/charts/chart7.xml" ContentType="application/vnd.openxmlformats-officedocument.drawingml.chart+xml"/>
  <Override PartName="/ppt/charts/chart8.xml" ContentType="application/vnd.openxmlformats-officedocument.drawingml.chart+xml"/>
  <Override PartName="/ppt/charts/chart9.xml" ContentType="application/vnd.openxmlformats-officedocument.drawingml.chart+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charts/_rels/chart1.xml.rels>&#65279;<?xml version="1.0" encoding="utf-8" standalone="yes"?><Relationships xmlns="http://schemas.openxmlformats.org/package/2006/relationships"><Relationship Id="rId1" Type="http://schemas.openxmlformats.org/officeDocument/2006/relationships/package" Target="../embeddings/Microsoft_Excel_Worksheet1.xlsx" /></Relationships>
</file>

<file path=ppt/charts/_rels/chart2.xml.rels>&#65279;<?xml version="1.0" encoding="utf-8" standalone="yes"?><Relationships xmlns="http://schemas.openxmlformats.org/package/2006/relationships"><Relationship Id="rId1" Type="http://schemas.openxmlformats.org/officeDocument/2006/relationships/package" Target="../embeddings/Microsoft_Excel_Worksheet2.xlsx" /></Relationships>
</file>

<file path=ppt/charts/_rels/chart3.xml.rels>&#65279;<?xml version="1.0" encoding="utf-8" standalone="yes"?><Relationships xmlns="http://schemas.openxmlformats.org/package/2006/relationships"><Relationship Id="rId1" Type="http://schemas.openxmlformats.org/officeDocument/2006/relationships/package" Target="../embeddings/Microsoft_Excel_Worksheet3.xlsx" /></Relationships>
</file>

<file path=ppt/charts/_rels/chart4.xml.rels>&#65279;<?xml version="1.0" encoding="utf-8" standalone="yes"?><Relationships xmlns="http://schemas.openxmlformats.org/package/2006/relationships"><Relationship Id="rId1" Type="http://schemas.openxmlformats.org/officeDocument/2006/relationships/package" Target="../embeddings/Microsoft_Excel_Worksheet4.xlsx" /></Relationships>
</file>

<file path=ppt/charts/_rels/chart5.xml.rels>&#65279;<?xml version="1.0" encoding="utf-8" standalone="yes"?><Relationships xmlns="http://schemas.openxmlformats.org/package/2006/relationships"><Relationship Id="rId1" Type="http://schemas.openxmlformats.org/officeDocument/2006/relationships/package" Target="../embeddings/Microsoft_Excel_Worksheet5.xlsx" /></Relationships>
</file>

<file path=ppt/charts/_rels/chart6.xml.rels>&#65279;<?xml version="1.0" encoding="utf-8" standalone="yes"?><Relationships xmlns="http://schemas.openxmlformats.org/package/2006/relationships"><Relationship Id="rId1" Type="http://schemas.openxmlformats.org/officeDocument/2006/relationships/package" Target="../embeddings/Microsoft_Excel_Worksheet6.xlsx" /></Relationships>
</file>

<file path=ppt/charts/_rels/chart7.xml.rels>&#65279;<?xml version="1.0" encoding="utf-8" standalone="yes"?><Relationships xmlns="http://schemas.openxmlformats.org/package/2006/relationships"><Relationship Id="rId1" Type="http://schemas.openxmlformats.org/officeDocument/2006/relationships/package" Target="../embeddings/Microsoft_Excel_Worksheet7.xlsx" /></Relationships>
</file>

<file path=ppt/charts/_rels/chart8.xml.rels>&#65279;<?xml version="1.0" encoding="utf-8" standalone="yes"?><Relationships xmlns="http://schemas.openxmlformats.org/package/2006/relationships"><Relationship Id="rId1" Type="http://schemas.openxmlformats.org/officeDocument/2006/relationships/package" Target="../embeddings/Microsoft_Excel_Worksheet8.xlsx" /></Relationships>
</file>

<file path=ppt/charts/_rels/chart9.xml.rels>&#65279;<?xml version="1.0" encoding="utf-8" standalone="yes"?><Relationships xmlns="http://schemas.openxmlformats.org/package/2006/relationships"><Relationship Id="rId1" Type="http://schemas.openxmlformats.org/officeDocument/2006/relationships/package" Target="../embeddings/Microsoft_Excel_Worksheet9.xlsx" /></Relationships>
</file>

<file path=ppt/charts/_rels/chart10.xml.rels>&#65279;<?xml version="1.0" encoding="utf-8" standalone="yes"?><Relationships xmlns="http://schemas.openxmlformats.org/package/2006/relationships"><Relationship Id="rId1" Type="http://schemas.openxmlformats.org/officeDocument/2006/relationships/package" Target="../embeddings/Microsoft_Excel_Worksheet10.xlsx" /></Relationships>
</file>

<file path=ppt/charts/_rels/chart11.xml.rels>&#65279;<?xml version="1.0" encoding="utf-8" standalone="yes"?><Relationships xmlns="http://schemas.openxmlformats.org/package/2006/relationships"><Relationship Id="rId1" Type="http://schemas.openxmlformats.org/officeDocument/2006/relationships/package" Target="../embeddings/Microsoft_Excel_Worksheet11.xlsx" /></Relationships>
</file>

<file path=ppt/charts/_rels/chart12.xml.rels>&#65279;<?xml version="1.0" encoding="utf-8" standalone="yes"?><Relationships xmlns="http://schemas.openxmlformats.org/package/2006/relationships"><Relationship Id="rId1" Type="http://schemas.openxmlformats.org/officeDocument/2006/relationships/package" Target="../embeddings/Microsoft_Excel_Worksheet12.xlsx" /></Relationships>
</file>

<file path=ppt/charts/_rels/chart13.xml.rels>&#65279;<?xml version="1.0" encoding="utf-8" standalone="yes"?><Relationships xmlns="http://schemas.openxmlformats.org/package/2006/relationships"><Relationship Id="rId1" Type="http://schemas.openxmlformats.org/officeDocument/2006/relationships/package" Target="../embeddings/Microsoft_Excel_Worksheet13.xlsx" /></Relationships>
</file>

<file path=ppt/charts/_rels/chart14.xml.rels>&#65279;<?xml version="1.0" encoding="utf-8" standalone="yes"?><Relationships xmlns="http://schemas.openxmlformats.org/package/2006/relationships"><Relationship Id="rId1" Type="http://schemas.openxmlformats.org/officeDocument/2006/relationships/package" Target="../embeddings/Microsoft_Excel_Worksheet14.xlsx" /></Relationships>
</file>

<file path=ppt/charts/_rels/chart15.xml.rels>&#65279;<?xml version="1.0" encoding="utf-8" standalone="yes"?><Relationships xmlns="http://schemas.openxmlformats.org/package/2006/relationships"><Relationship Id="rId1" Type="http://schemas.openxmlformats.org/officeDocument/2006/relationships/package" Target="../embeddings/Microsoft_Excel_Worksheet15.xlsx" /></Relationships>
</file>

<file path=ppt/charts/_rels/chart16.xml.rels>&#65279;<?xml version="1.0" encoding="utf-8" standalone="yes"?><Relationships xmlns="http://schemas.openxmlformats.org/package/2006/relationships"><Relationship Id="rId1" Type="http://schemas.openxmlformats.org/officeDocument/2006/relationships/package" Target="../embeddings/Microsoft_Excel_Worksheet16.xlsx" /></Relationships>
</file>

<file path=ppt/charts/_rels/chart17.xml.rels>&#65279;<?xml version="1.0" encoding="utf-8" standalone="yes"?><Relationships xmlns="http://schemas.openxmlformats.org/package/2006/relationships"><Relationship Id="rId1" Type="http://schemas.openxmlformats.org/officeDocument/2006/relationships/package" Target="../embeddings/Microsoft_Excel_Worksheet17.xlsx" /></Relationships>
</file>

<file path=ppt/charts/_rels/chart18.xml.rels>&#65279;<?xml version="1.0" encoding="utf-8" standalone="yes"?><Relationships xmlns="http://schemas.openxmlformats.org/package/2006/relationships"><Relationship Id="rId1" Type="http://schemas.openxmlformats.org/officeDocument/2006/relationships/package" Target="../embeddings/Microsoft_Excel_Worksheet18.xlsx" /></Relationships>
</file>

<file path=ppt/charts/_rels/chart19.xml.rels>&#65279;<?xml version="1.0" encoding="utf-8" standalone="yes"?><Relationships xmlns="http://schemas.openxmlformats.org/package/2006/relationships"><Relationship Id="rId1" Type="http://schemas.openxmlformats.org/officeDocument/2006/relationships/package" Target="../embeddings/Microsoft_Excel_Worksheet19.xlsx" /></Relationships>
</file>

<file path=ppt/charts/_rels/chart20.xml.rels>&#65279;<?xml version="1.0" encoding="utf-8" standalone="yes"?><Relationships xmlns="http://schemas.openxmlformats.org/package/2006/relationships"><Relationship Id="rId1" Type="http://schemas.openxmlformats.org/officeDocument/2006/relationships/package" Target="../embeddings/Microsoft_Excel_Worksheet20.xlsx" /></Relationships>
</file>

<file path=ppt/charts/chart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Repared!$A$1:$A$1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Repared!$B$1:$B$2</c:f>
              <c:strCache>
                <c:ptCount val="2"/>
                <c:pt idx="0">
                  <c:v>第一季度</c:v>
                </c:pt>
                <c:pt idx="1">
                  <c:v>第二季度</c:v>
                </c:pt>
              </c:strCache>
            </c:strRef>
          </c:cat>
          <c:val>
            <c:numRef>
              <c:f>Repared!$C$1:$C$2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Repared!$D$1:$D$1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Repared!$E$1:$E$2</c:f>
              <c:strCache>
                <c:ptCount val="2"/>
                <c:pt idx="0">
                  <c:v>第一季度</c:v>
                </c:pt>
                <c:pt idx="1">
                  <c:v>第二季度</c:v>
                </c:pt>
              </c:strCache>
            </c:strRef>
          </c:cat>
          <c:val>
            <c:numRef>
              <c:f>Repared!$F$1:$F$2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Repared!$G$1:$G$1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Repared!$H$1:$H$2</c:f>
              <c:strCache>
                <c:ptCount val="2"/>
                <c:pt idx="0">
                  <c:v>第一季度</c:v>
                </c:pt>
                <c:pt idx="1">
                  <c:v>第二季度</c:v>
                </c:pt>
              </c:strCache>
            </c:strRef>
          </c:cat>
          <c:val>
            <c:numRef>
              <c:f>Repared!$I$1:$I$2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Repared!$J$1:$J$1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Repared!$K$1:$K$2</c:f>
              <c:strCache>
                <c:ptCount val="2"/>
                <c:pt idx="0">
                  <c:v>第一季度</c:v>
                </c:pt>
                <c:pt idx="1">
                  <c:v>第二季度</c:v>
                </c:pt>
              </c:strCache>
            </c:strRef>
          </c:cat>
          <c:val>
            <c:numRef>
              <c:f>Repared!$L$1:$L$2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Repared!$M$1:$M$1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Repared!$N$1:$N$2</c:f>
              <c:strCache>
                <c:ptCount val="2"/>
                <c:pt idx="0">
                  <c:v>第一季度</c:v>
                </c:pt>
                <c:pt idx="1">
                  <c:v>第二季度</c:v>
                </c:pt>
              </c:strCache>
            </c:strRef>
          </c:cat>
          <c:val>
            <c:numRef>
              <c:f>Repared!$O$1:$O$2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Repared!$P$1:$P$1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Repared!$Q$1:$Q$2</c:f>
              <c:strCache>
                <c:ptCount val="2"/>
                <c:pt idx="0">
                  <c:v>第一季度</c:v>
                </c:pt>
                <c:pt idx="1">
                  <c:v>第二季度</c:v>
                </c:pt>
              </c:strCache>
            </c:strRef>
          </c:cat>
          <c:val>
            <c:numRef>
              <c:f>Repared!$R$1:$R$2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7.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Repared!$S$1:$S$1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Repared!$T$1:$T$2</c:f>
              <c:strCache>
                <c:ptCount val="2"/>
                <c:pt idx="0">
                  <c:v>第一季度</c:v>
                </c:pt>
                <c:pt idx="1">
                  <c:v>第二季度</c:v>
                </c:pt>
              </c:strCache>
            </c:strRef>
          </c:cat>
          <c:val>
            <c:numRef>
              <c:f>Repared!$U$1:$U$2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8.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Repared!$V$1:$V$1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Repared!$W$1:$W$2</c:f>
              <c:strCache>
                <c:ptCount val="2"/>
                <c:pt idx="0">
                  <c:v>第一季度</c:v>
                </c:pt>
                <c:pt idx="1">
                  <c:v>第二季度</c:v>
                </c:pt>
              </c:strCache>
            </c:strRef>
          </c:cat>
          <c:val>
            <c:numRef>
              <c:f>Repared!$X$1:$X$2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9.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Repared!$Y$1:$Y$1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Repared!$Z$1:$Z$2</c:f>
              <c:strCache>
                <c:ptCount val="2"/>
                <c:pt idx="0">
                  <c:v>第一季度</c:v>
                </c:pt>
                <c:pt idx="1">
                  <c:v>第二季度</c:v>
                </c:pt>
              </c:strCache>
            </c:strRef>
          </c:cat>
          <c:val>
            <c:numRef>
              <c:f>Repared!$[$1:$[$2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0.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Repared!$_$1:$_$1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Repared!$a$1:$a$2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Repared!$b$1:$b$1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Repared!$c$1:$c$2</c:f>
              <c:strCache>
                <c:ptCount val="2"/>
                <c:pt idx="0">
                  <c:v>第一季度</c:v>
                </c:pt>
                <c:pt idx="1">
                  <c:v>第二季度</c:v>
                </c:pt>
              </c:strCache>
            </c:strRef>
          </c:cat>
          <c:val>
            <c:numRef>
              <c:f>Repared!$d$1:$d$2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Repared!$e$1:$e$1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Repared!$f$1:$f$2</c:f>
              <c:strCache>
                <c:ptCount val="2"/>
                <c:pt idx="0">
                  <c:v>第一季度</c:v>
                </c:pt>
                <c:pt idx="1">
                  <c:v>第二季度</c:v>
                </c:pt>
              </c:strCache>
            </c:strRef>
          </c:cat>
          <c:val>
            <c:numRef>
              <c:f>Repared!$g$1:$g$2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Repared!$h$1:$h$1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Repared!$i$1:$i$2</c:f>
              <c:strCache>
                <c:ptCount val="2"/>
                <c:pt idx="0">
                  <c:v>第一季度</c:v>
                </c:pt>
                <c:pt idx="1">
                  <c:v>第二季度</c:v>
                </c:pt>
              </c:strCache>
            </c:strRef>
          </c:cat>
          <c:val>
            <c:numRef>
              <c:f>Repared!$j$1:$j$2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Repared!$k$1:$k$1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Repared!$l$1:$l$2</c:f>
              <c:strCache>
                <c:ptCount val="2"/>
                <c:pt idx="0">
                  <c:v>第一季度</c:v>
                </c:pt>
                <c:pt idx="1">
                  <c:v>第二季度</c:v>
                </c:pt>
              </c:strCache>
            </c:strRef>
          </c:cat>
          <c:val>
            <c:numRef>
              <c:f>Repared!$m$1:$m$2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Repared!$n$1:$n$1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Repared!$o$1:$o$2</c:f>
              <c:strCache>
                <c:ptCount val="2"/>
                <c:pt idx="0">
                  <c:v>第一季度</c:v>
                </c:pt>
                <c:pt idx="1">
                  <c:v>第二季度</c:v>
                </c:pt>
              </c:strCache>
            </c:strRef>
          </c:cat>
          <c:val>
            <c:numRef>
              <c:f>Repared!$p$1:$p$2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7.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Repared!$q$1:$q$1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Repared!$r$1:$r$2</c:f>
              <c:strCache>
                <c:ptCount val="2"/>
                <c:pt idx="0">
                  <c:v>第一季度</c:v>
                </c:pt>
                <c:pt idx="1">
                  <c:v>第二季度</c:v>
                </c:pt>
              </c:strCache>
            </c:strRef>
          </c:cat>
          <c:val>
            <c:numRef>
              <c:f>Repared!$s$1:$s$2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8.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Repared!$t$1:$t$1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Repared!$u$1:$u$2</c:f>
              <c:strCache>
                <c:ptCount val="2"/>
                <c:pt idx="0">
                  <c:v>第一季度</c:v>
                </c:pt>
                <c:pt idx="1">
                  <c:v>第二季度</c:v>
                </c:pt>
              </c:strCache>
            </c:strRef>
          </c:cat>
          <c:val>
            <c:numRef>
              <c:f>Repared!$v$1:$v$2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9.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Repared!$w$1:$w$1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Repared!$x$1:$x$2</c:f>
              <c:strCache>
                <c:ptCount val="2"/>
                <c:pt idx="0">
                  <c:v>第一季度</c:v>
                </c:pt>
                <c:pt idx="1">
                  <c:v>第二季度</c:v>
                </c:pt>
              </c:strCache>
            </c:strRef>
          </c:cat>
          <c:val>
            <c:numRef>
              <c:f>Repared!$y$1:$y$2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0.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Repared!$z$1:$z$1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86C53C8F-349C-4ACA-A19B-9679A6AB948F}"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89" name="PlaceHolder 1"/>
          <p:cNvSpPr>
            <a:spLocks noGrp="1"/>
          </p:cNvSpPr>
          <p:nvPr>
            <p:ph type="sldImg"/>
          </p:nvPr>
        </p:nvSpPr>
        <p:spPr>
          <a:xfrm>
            <a:off x="685800" y="1143000"/>
            <a:ext cx="5486040" cy="3085920"/>
          </a:xfrm>
          <a:prstGeom prst="rect">
            <a:avLst/>
          </a:prstGeom>
          <a:ln w="0">
            <a:noFill/>
          </a:ln>
        </p:spPr>
      </p:sp>
      <p:sp>
        <p:nvSpPr>
          <p:cNvPr id="690"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91"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92" name="PlaceHolder 1"/>
          <p:cNvSpPr>
            <a:spLocks noGrp="1"/>
          </p:cNvSpPr>
          <p:nvPr>
            <p:ph type="sldImg"/>
          </p:nvPr>
        </p:nvSpPr>
        <p:spPr>
          <a:xfrm>
            <a:off x="685800" y="1143000"/>
            <a:ext cx="5486040" cy="3085920"/>
          </a:xfrm>
          <a:prstGeom prst="rect">
            <a:avLst/>
          </a:prstGeom>
          <a:ln w="0">
            <a:noFill/>
          </a:ln>
        </p:spPr>
      </p:sp>
      <p:sp>
        <p:nvSpPr>
          <p:cNvPr id="693"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94"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95" name="PlaceHolder 1"/>
          <p:cNvSpPr>
            <a:spLocks noGrp="1"/>
          </p:cNvSpPr>
          <p:nvPr>
            <p:ph type="sldImg"/>
          </p:nvPr>
        </p:nvSpPr>
        <p:spPr>
          <a:xfrm>
            <a:off x="685800" y="1143000"/>
            <a:ext cx="5486040" cy="3085920"/>
          </a:xfrm>
          <a:prstGeom prst="rect">
            <a:avLst/>
          </a:prstGeom>
          <a:ln w="0">
            <a:noFill/>
          </a:ln>
        </p:spPr>
      </p:sp>
      <p:sp>
        <p:nvSpPr>
          <p:cNvPr id="696"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97"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98" name="PlaceHolder 1"/>
          <p:cNvSpPr>
            <a:spLocks noGrp="1"/>
          </p:cNvSpPr>
          <p:nvPr>
            <p:ph type="sldImg"/>
          </p:nvPr>
        </p:nvSpPr>
        <p:spPr>
          <a:xfrm>
            <a:off x="685800" y="1143000"/>
            <a:ext cx="5486040" cy="3085920"/>
          </a:xfrm>
          <a:prstGeom prst="rect">
            <a:avLst/>
          </a:prstGeom>
          <a:ln w="0">
            <a:noFill/>
          </a:ln>
        </p:spPr>
      </p:sp>
      <p:sp>
        <p:nvSpPr>
          <p:cNvPr id="699"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00"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01" name="PlaceHolder 1"/>
          <p:cNvSpPr>
            <a:spLocks noGrp="1"/>
          </p:cNvSpPr>
          <p:nvPr>
            <p:ph type="sldImg"/>
          </p:nvPr>
        </p:nvSpPr>
        <p:spPr>
          <a:xfrm>
            <a:off x="685800" y="1143000"/>
            <a:ext cx="5486040" cy="3085920"/>
          </a:xfrm>
          <a:prstGeom prst="rect">
            <a:avLst/>
          </a:prstGeom>
          <a:ln w="0">
            <a:noFill/>
          </a:ln>
        </p:spPr>
      </p:sp>
      <p:sp>
        <p:nvSpPr>
          <p:cNvPr id="702"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03"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04" name="PlaceHolder 1"/>
          <p:cNvSpPr>
            <a:spLocks noGrp="1"/>
          </p:cNvSpPr>
          <p:nvPr>
            <p:ph type="sldImg"/>
          </p:nvPr>
        </p:nvSpPr>
        <p:spPr>
          <a:xfrm>
            <a:off x="685800" y="1143000"/>
            <a:ext cx="5486040" cy="3085920"/>
          </a:xfrm>
          <a:prstGeom prst="rect">
            <a:avLst/>
          </a:prstGeom>
          <a:ln w="0">
            <a:noFill/>
          </a:ln>
        </p:spPr>
      </p:sp>
      <p:sp>
        <p:nvSpPr>
          <p:cNvPr id="705"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06"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07" name="PlaceHolder 1"/>
          <p:cNvSpPr>
            <a:spLocks noGrp="1"/>
          </p:cNvSpPr>
          <p:nvPr>
            <p:ph type="sldImg"/>
          </p:nvPr>
        </p:nvSpPr>
        <p:spPr>
          <a:xfrm>
            <a:off x="685800" y="1143000"/>
            <a:ext cx="5486040" cy="3085920"/>
          </a:xfrm>
          <a:prstGeom prst="rect">
            <a:avLst/>
          </a:prstGeom>
          <a:ln w="0">
            <a:noFill/>
          </a:ln>
        </p:spPr>
      </p:sp>
      <p:sp>
        <p:nvSpPr>
          <p:cNvPr id="708"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09"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B3D1541-08C4-49F5-814C-99007A129B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15F994-7FEF-495B-BBE8-8BA180F515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B66C095-2EC5-4888-B5D2-6B4F26651C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8EA5968-4699-454B-BCD2-16062513F3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8E4891-D4C7-4082-AE8D-F80F4958D77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2CBE6B2-DBEA-40B0-938B-283C1C17C1D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45A448-2A2D-4038-8FA0-EAF86B4352A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F8224F-2C0A-4C72-89D1-869112DC7A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962C6A-B419-4C58-B76D-94BCD7D745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8F3301-6CED-4DF1-A72D-960419DAEE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6E49C3-32CB-471F-8961-A6C0142DA6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00327BFD-B338-43CD-BBB5-1915F554D2E8}"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53CB0E1C-B1FF-476D-A38C-121EB307861C}"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xml" /><Relationship Id="rId3" Type="http://schemas.openxmlformats.org/officeDocument/2006/relationships/chart" Target="../charts/chart2.xml" /><Relationship Id="rId4" Type="http://schemas.openxmlformats.org/officeDocument/2006/relationships/chart" Target="../charts/chart3.xml" /><Relationship Id="rId5" Type="http://schemas.openxmlformats.org/officeDocument/2006/relationships/chart" Target="../charts/chart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5.xml" /><Relationship Id="rId3" Type="http://schemas.openxmlformats.org/officeDocument/2006/relationships/chart" Target="../charts/chart6.xml" /><Relationship Id="rId4" Type="http://schemas.openxmlformats.org/officeDocument/2006/relationships/chart" Target="../charts/chart7.xml" /><Relationship Id="rId5" Type="http://schemas.openxmlformats.org/officeDocument/2006/relationships/chart" Target="../charts/chart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9.xml" /><Relationship Id="rId3" Type="http://schemas.openxmlformats.org/officeDocument/2006/relationships/chart" Target="../charts/chart10.xml" /><Relationship Id="rId4" Type="http://schemas.openxmlformats.org/officeDocument/2006/relationships/chart" Target="../charts/chart11.xml" /><Relationship Id="rId5" Type="http://schemas.openxmlformats.org/officeDocument/2006/relationships/chart" Target="../charts/char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3.xml" /><Relationship Id="rId3" Type="http://schemas.openxmlformats.org/officeDocument/2006/relationships/chart" Target="../charts/chart14.xml" /><Relationship Id="rId4" Type="http://schemas.openxmlformats.org/officeDocument/2006/relationships/chart" Target="../charts/chart15.xml" /><Relationship Id="rId5" Type="http://schemas.openxmlformats.org/officeDocument/2006/relationships/chart" Target="../charts/char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7.xml" /><Relationship Id="rId3" Type="http://schemas.openxmlformats.org/officeDocument/2006/relationships/chart" Target="../charts/chart18.xml" /><Relationship Id="rId4" Type="http://schemas.openxmlformats.org/officeDocument/2006/relationships/chart" Target="../charts/chart19.xml" /><Relationship Id="rId5" Type="http://schemas.openxmlformats.org/officeDocument/2006/relationships/chart" Target="../charts/chart2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8012035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2" name="图片 4"/>
          <p:cNvPicPr/>
          <p:nvPr/>
        </p:nvPicPr>
        <p:blipFill>
          <a:blip r:embed="rId2"/>
          <a:srcRect l="22204" r="2142"/>
          <a:stretch>
            <a:fillRect/>
          </a:stretch>
        </p:blipFill>
        <p:spPr>
          <a:xfrm>
            <a:off x="0" y="0"/>
            <a:ext cx="12191760" cy="6857640"/>
          </a:xfrm>
          <a:prstGeom prst="rect">
            <a:avLst/>
          </a:prstGeom>
          <a:ln w="0">
            <a:noFill/>
          </a:ln>
        </p:spPr>
      </p:pic>
      <p:sp>
        <p:nvSpPr>
          <p:cNvPr id="73" name="PlaceHolder 1"/>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algn="ctr" defTabSz="914400">
              <a:lnSpc>
                <a:spcPct val="110000"/>
              </a:lnSpc>
              <a:spcAft>
                <a:spcPts val="1001"/>
              </a:spcAft>
              <a:tabLst>
                <a:tab pos="0"/>
              </a:tabLst>
            </a:pPr>
            <a:r>
              <a:rPr lang="en-US" sz="2400" b="0" strike="noStrike" spc="199">
                <a:solidFill>
                  <a:schemeClr val="accent3"/>
                </a:solidFill>
                <a:latin typeface="Arial"/>
                <a:ea typeface="微软雅黑"/>
              </a:rPr>
              <a:t> </a:t>
            </a:r>
            <a:endParaRPr lang="en-US" sz="2400" b="0" strike="noStrike" spc="-1">
              <a:solidFill>
                <a:srgbClr val="000000"/>
              </a:solidFill>
              <a:latin typeface="Arial"/>
            </a:endParaRPr>
          </a:p>
        </p:txBody>
      </p:sp>
      <p:sp>
        <p:nvSpPr>
          <p:cNvPr id="74" name="PlaceHolder 2"/>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如何解决内心的挑战</a:t>
            </a:r>
            <a:endParaRPr lang="en-US" sz="6000" b="0" strike="noStrike" spc="-1">
              <a:solidFill>
                <a:schemeClr val="dk1"/>
              </a:solidFill>
              <a:latin typeface="Arial"/>
            </a:endParaRPr>
          </a:p>
        </p:txBody>
      </p:sp>
      <p:sp>
        <p:nvSpPr>
          <p:cNvPr id="75" name="文本框 3"/>
          <p:cNvSpPr/>
          <p:nvPr/>
        </p:nvSpPr>
        <p:spPr>
          <a:xfrm>
            <a:off x="2902680" y="513792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accent3"/>
                </a:solidFill>
                <a:latin typeface="Arial"/>
                <a:ea typeface="微软雅黑"/>
              </a:rPr>
              <a:t>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2" dur="500" fill="hold" nodeType="click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wipe(right)">
                                      <p:cBhvr additive="repl">
                                        <p:cTn id="7" dur="500"/>
                                        <p:tgtEl>
                                          <p:spTgt spid="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6" name="图片 15"/>
          <p:cNvPicPr/>
          <p:nvPr/>
        </p:nvPicPr>
        <p:blipFill>
          <a:blip r:embed="rId3"/>
          <a:srcRect l="22204" r="2142"/>
          <a:stretch>
            <a:fillRect/>
          </a:stretch>
        </p:blipFill>
        <p:spPr>
          <a:xfrm>
            <a:off x="0" y="0"/>
            <a:ext cx="12191760" cy="6857640"/>
          </a:xfrm>
          <a:prstGeom prst="rect">
            <a:avLst/>
          </a:prstGeom>
          <a:ln w="0">
            <a:noFill/>
          </a:ln>
        </p:spPr>
      </p:pic>
      <p:sp>
        <p:nvSpPr>
          <p:cNvPr id="77"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78"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简介</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认识内心的挑战</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应对内心的挑战</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培养心理健康</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保持内心平衡</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总结与展望</a:t>
            </a:r>
            <a:endParaRPr lang="en-US" sz="2400" b="0" strike="noStrike" spc="-1">
              <a:solidFill>
                <a:srgbClr val="000000"/>
              </a:solidFill>
              <a:latin typeface="Arial"/>
            </a:endParaRPr>
          </a:p>
        </p:txBody>
      </p:sp>
      <p:sp>
        <p:nvSpPr>
          <p:cNvPr id="79" name="Shape 541"/>
          <p:cNvSpPr/>
          <p:nvPr/>
        </p:nvSpPr>
        <p:spPr>
          <a:xfrm rot="10800000" flipV="1">
            <a:off x="360" y="2880"/>
            <a:ext cx="1206360" cy="1256400"/>
          </a:xfrm>
          <a:custGeom>
            <a:gdLst>
              <a:gd name="textAreaLeft" fmla="*/ 0 w 1206360"/>
              <a:gd name="textAreaRight" fmla="*/ 1206720 w 1206360"/>
              <a:gd name="textAreaTop" fmla="*/ 360 h 1256400"/>
              <a:gd name="textAreaBottom" fmla="*/ 1257120 h 1256400"/>
            </a:gdLst>
            <a:rect l="textAreaLeft" t="textAreaTop" r="textAreaRight" b="textAreaBottom"/>
            <a:pathLst>
              <a:path w="21600" h="21600">
                <a:moveTo>
                  <a:pt x="0" y="0"/>
                </a:moveTo>
                <a:lnTo>
                  <a:pt x="21600" y="0"/>
                </a:lnTo>
                <a:lnTo>
                  <a:pt x="21600" y="21600"/>
                </a:lnTo>
                <a:lnTo>
                  <a:pt x="0" y="0"/>
                </a:lnTo>
                <a:close/>
              </a:path>
            </a:pathLst>
          </a:custGeom>
          <a:solidFill>
            <a:srgbClr val="6DBACE"/>
          </a:solidFill>
          <a:ln w="12700">
            <a:noFill/>
          </a:ln>
        </p:spPr>
        <p:style>
          <a:lnRef idx="0"/>
          <a:fillRef idx="0"/>
          <a:effectRef idx="0"/>
          <a:fontRef idx="minor"/>
        </p:style>
        <p:txBody>
          <a:bodyPr lIns="19080" tIns="19080" rIns="19080" bIns="19080" anchor="ctr">
            <a:noAutofit/>
          </a:bodyPr>
          <a:lstStyle/>
          <a:p>
            <a:pPr algn="ctr" defTabSz="412920">
              <a:lnSpc>
                <a:spcPct val="100000"/>
              </a:lnSpc>
            </a:pPr>
            <a:endParaRPr lang="en-US" sz="1500" b="0" strike="noStrike" spc="-1">
              <a:solidFill>
                <a:srgbClr val="000000"/>
              </a:solidFill>
              <a:latin typeface="Helvetica Light"/>
              <a:ea typeface="Helvetica Ligh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79"/>
                                        </p:tgtEl>
                                        <p:attrNameLst>
                                          <p:attrName>style.visibility</p:attrName>
                                        </p:attrNameLst>
                                      </p:cBhvr>
                                      <p:to>
                                        <p:strVal val="visible"/>
                                      </p:to>
                                    </p:set>
                                    <p:animEffect transition="in" filter="fade">
                                      <p:cBhvr additive="repl">
                                        <p:cTn id="7" dur="500"/>
                                        <p:tgtEl>
                                          <p:spTgt spid="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0" name="图片 7"/>
          <p:cNvPicPr/>
          <p:nvPr/>
        </p:nvPicPr>
        <p:blipFill>
          <a:blip r:embed="rId3"/>
          <a:srcRect l="22204" r="2142"/>
          <a:stretch>
            <a:fillRect/>
          </a:stretch>
        </p:blipFill>
        <p:spPr>
          <a:xfrm>
            <a:off x="0" y="0"/>
            <a:ext cx="12191760" cy="6857640"/>
          </a:xfrm>
          <a:prstGeom prst="rect">
            <a:avLst/>
          </a:prstGeom>
          <a:ln w="0">
            <a:noFill/>
          </a:ln>
        </p:spPr>
      </p:pic>
      <p:sp>
        <p:nvSpPr>
          <p:cNvPr id="8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1</a:t>
            </a:r>
            <a:r>
              <a:rPr lang="zh-CN" sz="3600" b="1" strike="noStrike" spc="299">
                <a:solidFill>
                  <a:schemeClr val="dk1"/>
                </a:solidFill>
                <a:latin typeface="Arial"/>
                <a:ea typeface="微软雅黑"/>
              </a:rPr>
              <a:t>章 简介</a:t>
            </a:r>
            <a:endParaRPr lang="en-US" sz="3600" b="0" strike="noStrike" spc="-1">
              <a:solidFill>
                <a:schemeClr val="dk1"/>
              </a:solidFill>
              <a:latin typeface="Arial"/>
            </a:endParaRPr>
          </a:p>
        </p:txBody>
      </p:sp>
      <p:sp>
        <p:nvSpPr>
          <p:cNvPr id="8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4"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了解内心的挑战</a:t>
            </a:r>
            <a:endParaRPr lang="en-US" sz="3600" b="0" strike="noStrike" spc="-1">
              <a:solidFill>
                <a:schemeClr val="dk1"/>
              </a:solidFill>
              <a:latin typeface="Arial"/>
            </a:endParaRPr>
          </a:p>
        </p:txBody>
      </p:sp>
      <p:sp>
        <p:nvSpPr>
          <p:cNvPr id="85" name="content"/>
          <p:cNvSpPr/>
          <p:nvPr/>
        </p:nvSpPr>
        <p:spPr>
          <a:xfrm>
            <a:off x="5199840" y="24674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内心的挑战是每个人都会经历的一种心理状态，包括焦虑、恐惧、不安等等。这些挑战可能来源于工作压力、人际关系、自我要求等各个方面。</a:t>
            </a:r>
            <a:endParaRPr lang="en-US" sz="2000" b="0" strike="noStrike" spc="-1">
              <a:solidFill>
                <a:srgbClr val="000000"/>
              </a:solidFill>
              <a:latin typeface="Arial"/>
            </a:endParaRPr>
          </a:p>
        </p:txBody>
      </p:sp>
      <p:pic>
        <p:nvPicPr>
          <p:cNvPr id="86" name="图片 1"/>
          <p:cNvPicPr/>
          <p:nvPr/>
        </p:nvPicPr>
        <p:blipFill>
          <a:blip r:embed="rId3"/>
          <a:srcRect l="5972" t="14324" r="70418" b="15094"/>
          <a:stretch>
            <a:fillRect/>
          </a:stretch>
        </p:blipFill>
        <p:spPr>
          <a:xfrm>
            <a:off x="-96840" y="847800"/>
            <a:ext cx="4601520" cy="58543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86"/>
                                        </p:tgtEl>
                                        <p:attrNameLst>
                                          <p:attrName>style.visibility</p:attrName>
                                        </p:attrNameLst>
                                      </p:cBhvr>
                                      <p:to>
                                        <p:strVal val="visible"/>
                                      </p:to>
                                    </p:set>
                                    <p:anim calcmode="lin" valueType="num">
                                      <p:cBhvr additive="repl">
                                        <p:cTn id="7" dur="500" fill="hold"/>
                                        <p:tgtEl>
                                          <p:spTgt spid="86"/>
                                        </p:tgtEl>
                                        <p:attrNameLst>
                                          <p:attrName>ppt_w</p:attrName>
                                        </p:attrNameLst>
                                      </p:cBhvr>
                                      <p:tavLst>
                                        <p:tav tm="0">
                                          <p:val>
                                            <p:fltVal val="0"/>
                                          </p:val>
                                        </p:tav>
                                        <p:tav tm="100000">
                                          <p:val>
                                            <p:strVal val="#ppt_w"/>
                                          </p:val>
                                        </p:tav>
                                      </p:tavLst>
                                    </p:anim>
                                    <p:anim calcmode="lin" valueType="num">
                                      <p:cBhvr additive="repl">
                                        <p:cTn id="8" dur="500" fill="hold"/>
                                        <p:tgtEl>
                                          <p:spTgt spid="86"/>
                                        </p:tgtEl>
                                        <p:attrNameLst>
                                          <p:attrName>ppt_h</p:attrName>
                                        </p:attrNameLst>
                                      </p:cBhvr>
                                      <p:tavLst>
                                        <p:tav tm="0">
                                          <p:val>
                                            <p:fltVal val="0"/>
                                          </p:val>
                                        </p:tav>
                                        <p:tav tm="100000">
                                          <p:val>
                                            <p:strVal val="#ppt_h"/>
                                          </p:val>
                                        </p:tav>
                                      </p:tavLst>
                                    </p:anim>
                                    <p:animEffect transition="in" filter="fade">
                                      <p:cBhvr additive="repl">
                                        <p:cTn id="9" dur="500"/>
                                        <p:tgtEl>
                                          <p:spTgt spid="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7" name="矩形 25"/>
          <p:cNvSpPr/>
          <p:nvPr/>
        </p:nvSpPr>
        <p:spPr>
          <a:xfrm>
            <a:off x="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9"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内心的挑战对我们的影响</a:t>
            </a:r>
            <a:endParaRPr lang="en-US" sz="2800" b="0" strike="noStrike" spc="-1">
              <a:solidFill>
                <a:srgbClr val="000000"/>
              </a:solidFill>
              <a:latin typeface="Arial"/>
            </a:endParaRPr>
          </a:p>
        </p:txBody>
      </p:sp>
      <p:sp>
        <p:nvSpPr>
          <p:cNvPr id="90"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内心的挑战会影响我们的情绪、健康、工作表现等方面。如果不及时解决，内心的挑战可能会带来更大的负面影响。</a:t>
            </a:r>
            <a:endParaRPr lang="en-US" sz="1800" b="0" strike="noStrike" spc="-1">
              <a:solidFill>
                <a:srgbClr val="000000"/>
              </a:solidFill>
              <a:latin typeface="Arial"/>
            </a:endParaRPr>
          </a:p>
        </p:txBody>
      </p:sp>
      <p:sp>
        <p:nvSpPr>
          <p:cNvPr id="9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92" name="图片 46"/>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87"/>
                                        </p:tgtEl>
                                        <p:attrNameLst>
                                          <p:attrName>style.visibility</p:attrName>
                                        </p:attrNameLst>
                                      </p:cBhvr>
                                      <p:to>
                                        <p:strVal val="visible"/>
                                      </p:to>
                                    </p:set>
                                    <p:animEffect transition="in" filter="fade">
                                      <p:cBhvr additive="repl">
                                        <p:cTn id="7" dur="500"/>
                                        <p:tgtEl>
                                          <p:spTgt spid="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3"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解决内心的挑战的重要性</a:t>
            </a:r>
            <a:endParaRPr lang="en-US" sz="3600" b="0" strike="noStrike" spc="-1">
              <a:solidFill>
                <a:schemeClr val="dk1"/>
              </a:solidFill>
              <a:latin typeface="Arial"/>
            </a:endParaRPr>
          </a:p>
        </p:txBody>
      </p:sp>
      <p:sp>
        <p:nvSpPr>
          <p:cNvPr id="94"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了解自己的内心需求</a:t>
            </a:r>
            <a:endParaRPr lang="en-US" sz="1600" b="0" strike="noStrike" spc="-1">
              <a:solidFill>
                <a:srgbClr val="000000"/>
              </a:solidFill>
              <a:latin typeface="Arial"/>
            </a:endParaRPr>
          </a:p>
        </p:txBody>
      </p:sp>
      <p:sp>
        <p:nvSpPr>
          <p:cNvPr id="95"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提升自我认知能力</a:t>
            </a:r>
            <a:endParaRPr lang="en-US" sz="2000" b="0" strike="noStrike" spc="-1">
              <a:solidFill>
                <a:srgbClr val="000000"/>
              </a:solidFill>
              <a:latin typeface="Arial"/>
            </a:endParaRPr>
          </a:p>
        </p:txBody>
      </p:sp>
      <p:sp>
        <p:nvSpPr>
          <p:cNvPr id="96"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应对各种情绪反应</a:t>
            </a:r>
            <a:endParaRPr lang="en-US" sz="1600" b="0" strike="noStrike" spc="-1">
              <a:solidFill>
                <a:srgbClr val="000000"/>
              </a:solidFill>
              <a:latin typeface="Arial"/>
            </a:endParaRPr>
          </a:p>
        </p:txBody>
      </p:sp>
      <p:sp>
        <p:nvSpPr>
          <p:cNvPr id="97"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加强情绪管理能力</a:t>
            </a:r>
            <a:endParaRPr lang="en-US" sz="2000" b="0" strike="noStrike" spc="-1">
              <a:solidFill>
                <a:srgbClr val="000000"/>
              </a:solidFill>
              <a:latin typeface="Arial"/>
            </a:endParaRPr>
          </a:p>
        </p:txBody>
      </p:sp>
      <p:sp>
        <p:nvSpPr>
          <p:cNvPr id="98"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减少负面影响</a:t>
            </a:r>
            <a:endParaRPr lang="en-US" sz="1600" b="0" strike="noStrike" spc="-1">
              <a:solidFill>
                <a:srgbClr val="000000"/>
              </a:solidFill>
              <a:latin typeface="Arial"/>
            </a:endParaRPr>
          </a:p>
        </p:txBody>
      </p:sp>
      <p:sp>
        <p:nvSpPr>
          <p:cNvPr id="99"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改善生活质量</a:t>
            </a:r>
            <a:endParaRPr lang="en-US" sz="2000" b="0" strike="noStrike" spc="-1">
              <a:solidFill>
                <a:srgbClr val="000000"/>
              </a:solidFill>
              <a:latin typeface="Arial"/>
            </a:endParaRPr>
          </a:p>
        </p:txBody>
      </p:sp>
      <p:sp>
        <p:nvSpPr>
          <p:cNvPr id="100"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克服内心障碍</a:t>
            </a:r>
            <a:endParaRPr lang="en-US" sz="1600" b="0" strike="noStrike" spc="-1">
              <a:solidFill>
                <a:srgbClr val="000000"/>
              </a:solidFill>
              <a:latin typeface="Arial"/>
            </a:endParaRPr>
          </a:p>
        </p:txBody>
      </p:sp>
      <p:sp>
        <p:nvSpPr>
          <p:cNvPr id="101"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增强个人成长</a:t>
            </a:r>
            <a:endParaRPr lang="en-US" sz="2000" b="0" strike="noStrike" spc="-1">
              <a:solidFill>
                <a:srgbClr val="000000"/>
              </a:solidFill>
              <a:latin typeface="Arial"/>
            </a:endParaRPr>
          </a:p>
        </p:txBody>
      </p:sp>
      <p:sp>
        <p:nvSpPr>
          <p:cNvPr id="102"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103" name="组合 4"/>
          <p:cNvGrpSpPr/>
          <p:nvPr/>
        </p:nvGrpSpPr>
        <p:grpSpPr>
          <a:xfrm>
            <a:off x="577800" y="381240"/>
            <a:ext cx="3060720" cy="2445480"/>
            <a:chOff x="577800" y="381240"/>
            <a:chExt cx="3060720" cy="2445480"/>
          </a:xfrm>
        </p:grpSpPr>
        <p:grpSp>
          <p:nvGrpSpPr>
            <p:cNvPr id="104" name="组合 19"/>
            <p:cNvGrpSpPr/>
            <p:nvPr/>
          </p:nvGrpSpPr>
          <p:grpSpPr>
            <a:xfrm>
              <a:off x="577800" y="381240"/>
              <a:ext cx="3060720" cy="2040480"/>
              <a:chOff x="577800" y="381240"/>
              <a:chExt cx="3060720" cy="2040480"/>
            </a:xfrm>
          </p:grpSpPr>
          <p:graphicFrame>
            <p:nvGraphicFramePr>
              <p:cNvPr id="105"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106" name="组合 25"/>
              <p:cNvGrpSpPr/>
              <p:nvPr/>
            </p:nvGrpSpPr>
            <p:grpSpPr>
              <a:xfrm>
                <a:off x="1387800" y="696600"/>
                <a:ext cx="1394640" cy="1394640"/>
                <a:chOff x="1387800" y="696600"/>
                <a:chExt cx="1394640" cy="1394640"/>
              </a:xfrm>
            </p:grpSpPr>
            <p:sp>
              <p:nvSpPr>
                <p:cNvPr id="107"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108"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109"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10" name="组合 7"/>
          <p:cNvGrpSpPr/>
          <p:nvPr/>
        </p:nvGrpSpPr>
        <p:grpSpPr>
          <a:xfrm>
            <a:off x="3127320" y="385200"/>
            <a:ext cx="3060720" cy="2445480"/>
            <a:chOff x="3127320" y="385200"/>
            <a:chExt cx="3060720" cy="2445480"/>
          </a:xfrm>
        </p:grpSpPr>
        <p:sp>
          <p:nvSpPr>
            <p:cNvPr id="111"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12" name="组合 9"/>
            <p:cNvGrpSpPr/>
            <p:nvPr/>
          </p:nvGrpSpPr>
          <p:grpSpPr>
            <a:xfrm>
              <a:off x="3127320" y="385200"/>
              <a:ext cx="3060720" cy="2445480"/>
              <a:chOff x="3127320" y="385200"/>
              <a:chExt cx="3060720" cy="2445480"/>
            </a:xfrm>
          </p:grpSpPr>
          <p:grpSp>
            <p:nvGrpSpPr>
              <p:cNvPr id="113" name="组合 13"/>
              <p:cNvGrpSpPr/>
              <p:nvPr/>
            </p:nvGrpSpPr>
            <p:grpSpPr>
              <a:xfrm>
                <a:off x="3127320" y="385200"/>
                <a:ext cx="3060720" cy="2040480"/>
                <a:chOff x="3127320" y="385200"/>
                <a:chExt cx="3060720" cy="2040480"/>
              </a:xfrm>
            </p:grpSpPr>
            <p:graphicFrame>
              <p:nvGraphicFramePr>
                <p:cNvPr id="114"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115"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16"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117" name="组合 10"/>
          <p:cNvGrpSpPr/>
          <p:nvPr/>
        </p:nvGrpSpPr>
        <p:grpSpPr>
          <a:xfrm>
            <a:off x="5771880" y="380880"/>
            <a:ext cx="3060720" cy="2445480"/>
            <a:chOff x="5771880" y="380880"/>
            <a:chExt cx="3060720" cy="2445480"/>
          </a:xfrm>
        </p:grpSpPr>
        <p:grpSp>
          <p:nvGrpSpPr>
            <p:cNvPr id="118" name="组合 11"/>
            <p:cNvGrpSpPr/>
            <p:nvPr/>
          </p:nvGrpSpPr>
          <p:grpSpPr>
            <a:xfrm>
              <a:off x="5771880" y="380880"/>
              <a:ext cx="3060720" cy="2445480"/>
              <a:chOff x="5771880" y="380880"/>
              <a:chExt cx="3060720" cy="2445480"/>
            </a:xfrm>
          </p:grpSpPr>
          <p:grpSp>
            <p:nvGrpSpPr>
              <p:cNvPr id="119" name="组合 14"/>
              <p:cNvGrpSpPr/>
              <p:nvPr/>
            </p:nvGrpSpPr>
            <p:grpSpPr>
              <a:xfrm>
                <a:off x="5771880" y="380880"/>
                <a:ext cx="3060720" cy="2040480"/>
                <a:chOff x="5771880" y="380880"/>
                <a:chExt cx="3060720" cy="2040480"/>
              </a:xfrm>
            </p:grpSpPr>
            <p:graphicFrame>
              <p:nvGraphicFramePr>
                <p:cNvPr id="120"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121"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22"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23" name="Group 65"/>
            <p:cNvGrpSpPr/>
            <p:nvPr/>
          </p:nvGrpSpPr>
          <p:grpSpPr>
            <a:xfrm>
              <a:off x="7055640" y="1229040"/>
              <a:ext cx="479880" cy="476640"/>
              <a:chOff x="7055640" y="1229040"/>
              <a:chExt cx="479880" cy="476640"/>
            </a:xfrm>
          </p:grpSpPr>
          <p:sp>
            <p:nvSpPr>
              <p:cNvPr id="124"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25"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26"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127" name="组合 12"/>
          <p:cNvGrpSpPr/>
          <p:nvPr/>
        </p:nvGrpSpPr>
        <p:grpSpPr>
          <a:xfrm>
            <a:off x="8371800" y="384480"/>
            <a:ext cx="3060720" cy="2445480"/>
            <a:chOff x="8371800" y="384480"/>
            <a:chExt cx="3060720" cy="2445480"/>
          </a:xfrm>
        </p:grpSpPr>
        <p:sp>
          <p:nvSpPr>
            <p:cNvPr id="128"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29" name="组合 13"/>
            <p:cNvGrpSpPr/>
            <p:nvPr/>
          </p:nvGrpSpPr>
          <p:grpSpPr>
            <a:xfrm>
              <a:off x="8371800" y="384480"/>
              <a:ext cx="3060720" cy="2445480"/>
              <a:chOff x="8371800" y="384480"/>
              <a:chExt cx="3060720" cy="2445480"/>
            </a:xfrm>
          </p:grpSpPr>
          <p:grpSp>
            <p:nvGrpSpPr>
              <p:cNvPr id="130" name="组合 14"/>
              <p:cNvGrpSpPr/>
              <p:nvPr/>
            </p:nvGrpSpPr>
            <p:grpSpPr>
              <a:xfrm>
                <a:off x="8371800" y="384480"/>
                <a:ext cx="3060720" cy="2040480"/>
                <a:chOff x="8371800" y="384480"/>
                <a:chExt cx="3060720" cy="2040480"/>
              </a:xfrm>
            </p:grpSpPr>
            <p:graphicFrame>
              <p:nvGraphicFramePr>
                <p:cNvPr id="131"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132"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33"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02"/>
                                        </p:tgtEl>
                                        <p:attrNameLst>
                                          <p:attrName>style.visibility</p:attrName>
                                        </p:attrNameLst>
                                      </p:cBhvr>
                                      <p:to>
                                        <p:strVal val="visible"/>
                                      </p:to>
                                    </p:set>
                                    <p:anim calcmode="lin" valueType="num">
                                      <p:cBhvr additive="repl">
                                        <p:cTn id="7" dur="500" fill="hold"/>
                                        <p:tgtEl>
                                          <p:spTgt spid="102"/>
                                        </p:tgtEl>
                                        <p:attrNameLst>
                                          <p:attrName>ppt_x</p:attrName>
                                        </p:attrNameLst>
                                      </p:cBhvr>
                                      <p:tavLst>
                                        <p:tav tm="0">
                                          <p:val>
                                            <p:strVal val="#ppt_x"/>
                                          </p:val>
                                        </p:tav>
                                        <p:tav tm="100000">
                                          <p:val>
                                            <p:strVal val="#ppt_x"/>
                                          </p:val>
                                        </p:tav>
                                      </p:tavLst>
                                    </p:anim>
                                    <p:anim calcmode="lin" valueType="num">
                                      <p:cBhvr additive="repl">
                                        <p:cTn id="8" dur="500" fill="hold"/>
                                        <p:tgtEl>
                                          <p:spTgt spid="102"/>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103"/>
                                        </p:tgtEl>
                                        <p:attrNameLst>
                                          <p:attrName>style.visibility</p:attrName>
                                        </p:attrNameLst>
                                      </p:cBhvr>
                                      <p:to>
                                        <p:strVal val="visible"/>
                                      </p:to>
                                    </p:set>
                                    <p:anim calcmode="lin" valueType="num">
                                      <p:cBhvr additive="repl">
                                        <p:cTn id="11" dur="500" fill="hold"/>
                                        <p:tgtEl>
                                          <p:spTgt spid="103"/>
                                        </p:tgtEl>
                                        <p:attrNameLst>
                                          <p:attrName>ppt_w</p:attrName>
                                        </p:attrNameLst>
                                      </p:cBhvr>
                                      <p:tavLst>
                                        <p:tav tm="0">
                                          <p:val>
                                            <p:fltVal val="0"/>
                                          </p:val>
                                        </p:tav>
                                        <p:tav tm="100000">
                                          <p:val>
                                            <p:strVal val="#ppt_w"/>
                                          </p:val>
                                        </p:tav>
                                      </p:tavLst>
                                    </p:anim>
                                    <p:anim calcmode="lin" valueType="num">
                                      <p:cBhvr additive="repl">
                                        <p:cTn id="12" dur="500" fill="hold"/>
                                        <p:tgtEl>
                                          <p:spTgt spid="103"/>
                                        </p:tgtEl>
                                        <p:attrNameLst>
                                          <p:attrName>ppt_h</p:attrName>
                                        </p:attrNameLst>
                                      </p:cBhvr>
                                      <p:tavLst>
                                        <p:tav tm="0">
                                          <p:val>
                                            <p:fltVal val="0"/>
                                          </p:val>
                                        </p:tav>
                                        <p:tav tm="100000">
                                          <p:val>
                                            <p:strVal val="#ppt_h"/>
                                          </p:val>
                                        </p:tav>
                                      </p:tavLst>
                                    </p:anim>
                                    <p:animEffect transition="in" filter="fade">
                                      <p:cBhvr additive="repl">
                                        <p:cTn id="13" dur="500"/>
                                        <p:tgtEl>
                                          <p:spTgt spid="103"/>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110"/>
                                        </p:tgtEl>
                                        <p:attrNameLst>
                                          <p:attrName>style.visibility</p:attrName>
                                        </p:attrNameLst>
                                      </p:cBhvr>
                                      <p:to>
                                        <p:strVal val="visible"/>
                                      </p:to>
                                    </p:set>
                                    <p:anim calcmode="lin" valueType="num">
                                      <p:cBhvr additive="repl">
                                        <p:cTn id="18" dur="500" fill="hold"/>
                                        <p:tgtEl>
                                          <p:spTgt spid="110"/>
                                        </p:tgtEl>
                                        <p:attrNameLst>
                                          <p:attrName>ppt_w</p:attrName>
                                        </p:attrNameLst>
                                      </p:cBhvr>
                                      <p:tavLst>
                                        <p:tav tm="0">
                                          <p:val>
                                            <p:fltVal val="0"/>
                                          </p:val>
                                        </p:tav>
                                        <p:tav tm="100000">
                                          <p:val>
                                            <p:strVal val="#ppt_w"/>
                                          </p:val>
                                        </p:tav>
                                      </p:tavLst>
                                    </p:anim>
                                    <p:anim calcmode="lin" valueType="num">
                                      <p:cBhvr additive="repl">
                                        <p:cTn id="19" dur="500" fill="hold"/>
                                        <p:tgtEl>
                                          <p:spTgt spid="110"/>
                                        </p:tgtEl>
                                        <p:attrNameLst>
                                          <p:attrName>ppt_h</p:attrName>
                                        </p:attrNameLst>
                                      </p:cBhvr>
                                      <p:tavLst>
                                        <p:tav tm="0">
                                          <p:val>
                                            <p:fltVal val="0"/>
                                          </p:val>
                                        </p:tav>
                                        <p:tav tm="100000">
                                          <p:val>
                                            <p:strVal val="#ppt_h"/>
                                          </p:val>
                                        </p:tav>
                                      </p:tavLst>
                                    </p:anim>
                                    <p:animEffect transition="in" filter="fade">
                                      <p:cBhvr additive="repl">
                                        <p:cTn id="20" dur="500"/>
                                        <p:tgtEl>
                                          <p:spTgt spid="110"/>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117"/>
                                        </p:tgtEl>
                                        <p:attrNameLst>
                                          <p:attrName>style.visibility</p:attrName>
                                        </p:attrNameLst>
                                      </p:cBhvr>
                                      <p:to>
                                        <p:strVal val="visible"/>
                                      </p:to>
                                    </p:set>
                                    <p:anim calcmode="lin" valueType="num">
                                      <p:cBhvr additive="repl">
                                        <p:cTn id="23" dur="500" fill="hold"/>
                                        <p:tgtEl>
                                          <p:spTgt spid="117"/>
                                        </p:tgtEl>
                                        <p:attrNameLst>
                                          <p:attrName>ppt_w</p:attrName>
                                        </p:attrNameLst>
                                      </p:cBhvr>
                                      <p:tavLst>
                                        <p:tav tm="0">
                                          <p:val>
                                            <p:fltVal val="0"/>
                                          </p:val>
                                        </p:tav>
                                        <p:tav tm="100000">
                                          <p:val>
                                            <p:strVal val="#ppt_w"/>
                                          </p:val>
                                        </p:tav>
                                      </p:tavLst>
                                    </p:anim>
                                    <p:anim calcmode="lin" valueType="num">
                                      <p:cBhvr additive="repl">
                                        <p:cTn id="24" dur="500" fill="hold"/>
                                        <p:tgtEl>
                                          <p:spTgt spid="117"/>
                                        </p:tgtEl>
                                        <p:attrNameLst>
                                          <p:attrName>ppt_h</p:attrName>
                                        </p:attrNameLst>
                                      </p:cBhvr>
                                      <p:tavLst>
                                        <p:tav tm="0">
                                          <p:val>
                                            <p:fltVal val="0"/>
                                          </p:val>
                                        </p:tav>
                                        <p:tav tm="100000">
                                          <p:val>
                                            <p:strVal val="#ppt_h"/>
                                          </p:val>
                                        </p:tav>
                                      </p:tavLst>
                                    </p:anim>
                                    <p:animEffect transition="in" filter="fade">
                                      <p:cBhvr additive="repl">
                                        <p:cTn id="25" dur="500"/>
                                        <p:tgtEl>
                                          <p:spTgt spid="117"/>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127"/>
                                        </p:tgtEl>
                                        <p:attrNameLst>
                                          <p:attrName>style.visibility</p:attrName>
                                        </p:attrNameLst>
                                      </p:cBhvr>
                                      <p:to>
                                        <p:strVal val="visible"/>
                                      </p:to>
                                    </p:set>
                                    <p:anim calcmode="lin" valueType="num">
                                      <p:cBhvr additive="repl">
                                        <p:cTn id="28" dur="500" fill="hold"/>
                                        <p:tgtEl>
                                          <p:spTgt spid="127"/>
                                        </p:tgtEl>
                                        <p:attrNameLst>
                                          <p:attrName>ppt_w</p:attrName>
                                        </p:attrNameLst>
                                      </p:cBhvr>
                                      <p:tavLst>
                                        <p:tav tm="0">
                                          <p:val>
                                            <p:fltVal val="0"/>
                                          </p:val>
                                        </p:tav>
                                        <p:tav tm="100000">
                                          <p:val>
                                            <p:strVal val="#ppt_w"/>
                                          </p:val>
                                        </p:tav>
                                      </p:tavLst>
                                    </p:anim>
                                    <p:anim calcmode="lin" valueType="num">
                                      <p:cBhvr additive="repl">
                                        <p:cTn id="29" dur="500" fill="hold"/>
                                        <p:tgtEl>
                                          <p:spTgt spid="127"/>
                                        </p:tgtEl>
                                        <p:attrNameLst>
                                          <p:attrName>ppt_h</p:attrName>
                                        </p:attrNameLst>
                                      </p:cBhvr>
                                      <p:tavLst>
                                        <p:tav tm="0">
                                          <p:val>
                                            <p:fltVal val="0"/>
                                          </p:val>
                                        </p:tav>
                                        <p:tav tm="100000">
                                          <p:val>
                                            <p:strVal val="#ppt_h"/>
                                          </p:val>
                                        </p:tav>
                                      </p:tavLst>
                                    </p:anim>
                                    <p:animEffect transition="in" filter="fade">
                                      <p:cBhvr additive="repl">
                                        <p:cTn id="30" dur="500"/>
                                        <p:tgtEl>
                                          <p:spTgt spid="1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4" name="矩形 25"/>
          <p:cNvSpPr/>
          <p:nvPr/>
        </p:nvSpPr>
        <p:spPr>
          <a:xfrm>
            <a:off x="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6"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本章总结</a:t>
            </a:r>
            <a:endParaRPr lang="en-US" sz="2800" b="0" strike="noStrike" spc="-1">
              <a:solidFill>
                <a:srgbClr val="000000"/>
              </a:solidFill>
              <a:latin typeface="Arial"/>
            </a:endParaRPr>
          </a:p>
        </p:txBody>
      </p:sp>
      <p:sp>
        <p:nvSpPr>
          <p:cNvPr id="137"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本章简介了内心的挑战及其影响，强调了解决内心挑战的重要性，通过提升自我认知和情绪管理能力来更好地应对生活中的各种压力和困难。</a:t>
            </a:r>
            <a:endParaRPr lang="en-US" sz="1800" b="0" strike="noStrike" spc="-1">
              <a:solidFill>
                <a:srgbClr val="000000"/>
              </a:solidFill>
              <a:latin typeface="Arial"/>
            </a:endParaRPr>
          </a:p>
        </p:txBody>
      </p:sp>
      <p:sp>
        <p:nvSpPr>
          <p:cNvPr id="13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139" name="图片 46"/>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134"/>
                                        </p:tgtEl>
                                        <p:attrNameLst>
                                          <p:attrName>style.visibility</p:attrName>
                                        </p:attrNameLst>
                                      </p:cBhvr>
                                      <p:to>
                                        <p:strVal val="visible"/>
                                      </p:to>
                                    </p:set>
                                    <p:animEffect transition="in" filter="fade">
                                      <p:cBhvr additive="repl">
                                        <p:cTn id="7" dur="500"/>
                                        <p:tgtEl>
                                          <p:spTgt spid="1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40" name="图片 7"/>
          <p:cNvPicPr/>
          <p:nvPr/>
        </p:nvPicPr>
        <p:blipFill>
          <a:blip r:embed="rId3"/>
          <a:srcRect l="22204" r="2142"/>
          <a:stretch>
            <a:fillRect/>
          </a:stretch>
        </p:blipFill>
        <p:spPr>
          <a:xfrm>
            <a:off x="0" y="0"/>
            <a:ext cx="12191760" cy="6857640"/>
          </a:xfrm>
          <a:prstGeom prst="rect">
            <a:avLst/>
          </a:prstGeom>
          <a:ln w="0">
            <a:noFill/>
          </a:ln>
        </p:spPr>
      </p:pic>
      <p:sp>
        <p:nvSpPr>
          <p:cNvPr id="14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4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2</a:t>
            </a:r>
            <a:r>
              <a:rPr lang="zh-CN" sz="3600" b="1" strike="noStrike" spc="299">
                <a:solidFill>
                  <a:schemeClr val="dk1"/>
                </a:solidFill>
                <a:latin typeface="Arial"/>
                <a:ea typeface="微软雅黑"/>
              </a:rPr>
              <a:t>章 认识内心的挑战</a:t>
            </a:r>
            <a:endParaRPr lang="en-US" sz="3600" b="0" strike="noStrike" spc="-1">
              <a:solidFill>
                <a:schemeClr val="dk1"/>
              </a:solidFill>
              <a:latin typeface="Arial"/>
            </a:endParaRPr>
          </a:p>
        </p:txBody>
      </p:sp>
      <p:sp>
        <p:nvSpPr>
          <p:cNvPr id="14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4"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内心挑战的种类</a:t>
            </a:r>
            <a:endParaRPr lang="en-US" sz="3600" b="0" strike="noStrike" spc="-1">
              <a:solidFill>
                <a:schemeClr val="dk1"/>
              </a:solidFill>
              <a:latin typeface="Arial"/>
            </a:endParaRPr>
          </a:p>
        </p:txBody>
      </p:sp>
      <p:sp>
        <p:nvSpPr>
          <p:cNvPr id="145" name="content"/>
          <p:cNvSpPr/>
          <p:nvPr/>
        </p:nvSpPr>
        <p:spPr>
          <a:xfrm>
            <a:off x="5199840" y="24674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内心的挑战包括焦虑、抑郁、自卑、失眠等各种形式。了解不同种类的内心挑战有助于更有针对性地解决。</a:t>
            </a:r>
            <a:endParaRPr lang="en-US" sz="2000" b="0" strike="noStrike" spc="-1">
              <a:solidFill>
                <a:srgbClr val="000000"/>
              </a:solidFill>
              <a:latin typeface="Arial"/>
            </a:endParaRPr>
          </a:p>
        </p:txBody>
      </p:sp>
      <p:pic>
        <p:nvPicPr>
          <p:cNvPr id="146" name="图片 1"/>
          <p:cNvPicPr/>
          <p:nvPr/>
        </p:nvPicPr>
        <p:blipFill>
          <a:blip r:embed="rId3"/>
          <a:srcRect l="5972" t="14324" r="70418" b="15094"/>
          <a:stretch>
            <a:fillRect/>
          </a:stretch>
        </p:blipFill>
        <p:spPr>
          <a:xfrm>
            <a:off x="-96840" y="847800"/>
            <a:ext cx="4601520" cy="58543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146"/>
                                        </p:tgtEl>
                                        <p:attrNameLst>
                                          <p:attrName>style.visibility</p:attrName>
                                        </p:attrNameLst>
                                      </p:cBhvr>
                                      <p:to>
                                        <p:strVal val="visible"/>
                                      </p:to>
                                    </p:set>
                                    <p:anim calcmode="lin" valueType="num">
                                      <p:cBhvr additive="repl">
                                        <p:cTn id="7" dur="500" fill="hold"/>
                                        <p:tgtEl>
                                          <p:spTgt spid="146"/>
                                        </p:tgtEl>
                                        <p:attrNameLst>
                                          <p:attrName>ppt_w</p:attrName>
                                        </p:attrNameLst>
                                      </p:cBhvr>
                                      <p:tavLst>
                                        <p:tav tm="0">
                                          <p:val>
                                            <p:fltVal val="0"/>
                                          </p:val>
                                        </p:tav>
                                        <p:tav tm="100000">
                                          <p:val>
                                            <p:strVal val="#ppt_w"/>
                                          </p:val>
                                        </p:tav>
                                      </p:tavLst>
                                    </p:anim>
                                    <p:anim calcmode="lin" valueType="num">
                                      <p:cBhvr additive="repl">
                                        <p:cTn id="8" dur="500" fill="hold"/>
                                        <p:tgtEl>
                                          <p:spTgt spid="146"/>
                                        </p:tgtEl>
                                        <p:attrNameLst>
                                          <p:attrName>ppt_h</p:attrName>
                                        </p:attrNameLst>
                                      </p:cBhvr>
                                      <p:tavLst>
                                        <p:tav tm="0">
                                          <p:val>
                                            <p:fltVal val="0"/>
                                          </p:val>
                                        </p:tav>
                                        <p:tav tm="100000">
                                          <p:val>
                                            <p:strVal val="#ppt_h"/>
                                          </p:val>
                                        </p:tav>
                                      </p:tavLst>
                                    </p:anim>
                                    <p:animEffect transition="in" filter="fade">
                                      <p:cBhvr additive="repl">
                                        <p:cTn id="9" dur="500"/>
                                        <p:tgtEl>
                                          <p:spTgt spid="1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内心挑战的原因</a:t>
            </a:r>
            <a:endParaRPr lang="en-US" sz="3600" b="0" strike="noStrike" spc="-1">
              <a:solidFill>
                <a:schemeClr val="dk1"/>
              </a:solidFill>
              <a:latin typeface="Arial"/>
            </a:endParaRPr>
          </a:p>
        </p:txBody>
      </p:sp>
      <p:sp>
        <p:nvSpPr>
          <p:cNvPr id="148"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导致压力过大</a:t>
            </a:r>
            <a:endParaRPr lang="en-US" sz="1600" b="0" strike="noStrike" spc="-1">
              <a:solidFill>
                <a:srgbClr val="000000"/>
              </a:solidFill>
              <a:latin typeface="Arial"/>
            </a:endParaRPr>
          </a:p>
        </p:txBody>
      </p:sp>
      <p:sp>
        <p:nvSpPr>
          <p:cNvPr id="149"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过度的自我要求</a:t>
            </a:r>
            <a:endParaRPr lang="en-US" sz="2000" b="0" strike="noStrike" spc="-1">
              <a:solidFill>
                <a:srgbClr val="000000"/>
              </a:solidFill>
              <a:latin typeface="Arial"/>
            </a:endParaRPr>
          </a:p>
        </p:txBody>
      </p:sp>
      <p:sp>
        <p:nvSpPr>
          <p:cNvPr id="150"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影响情绪和行为</a:t>
            </a:r>
            <a:endParaRPr lang="en-US" sz="1600" b="0" strike="noStrike" spc="-1">
              <a:solidFill>
                <a:srgbClr val="000000"/>
              </a:solidFill>
              <a:latin typeface="Arial"/>
            </a:endParaRPr>
          </a:p>
        </p:txBody>
      </p:sp>
      <p:sp>
        <p:nvSpPr>
          <p:cNvPr id="151"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负面的思维方式</a:t>
            </a:r>
            <a:endParaRPr lang="en-US" sz="2000" b="0" strike="noStrike" spc="-1">
              <a:solidFill>
                <a:srgbClr val="000000"/>
              </a:solidFill>
              <a:latin typeface="Arial"/>
            </a:endParaRPr>
          </a:p>
        </p:txBody>
      </p:sp>
      <p:sp>
        <p:nvSpPr>
          <p:cNvPr id="152"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来自工作、家庭等方面</a:t>
            </a:r>
            <a:endParaRPr lang="en-US" sz="1600" b="0" strike="noStrike" spc="-1">
              <a:solidFill>
                <a:srgbClr val="000000"/>
              </a:solidFill>
              <a:latin typeface="Arial"/>
            </a:endParaRPr>
          </a:p>
        </p:txBody>
      </p:sp>
      <p:sp>
        <p:nvSpPr>
          <p:cNvPr id="153"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外界压力</a:t>
            </a:r>
            <a:endParaRPr lang="en-US" sz="2000" b="0" strike="noStrike" spc="-1">
              <a:solidFill>
                <a:srgbClr val="000000"/>
              </a:solidFill>
              <a:latin typeface="Arial"/>
            </a:endParaRPr>
          </a:p>
        </p:txBody>
      </p:sp>
      <p:sp>
        <p:nvSpPr>
          <p:cNvPr id="154"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55"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56"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157" name="组合 4"/>
          <p:cNvGrpSpPr/>
          <p:nvPr/>
        </p:nvGrpSpPr>
        <p:grpSpPr>
          <a:xfrm>
            <a:off x="577800" y="381240"/>
            <a:ext cx="3060720" cy="2445480"/>
            <a:chOff x="577800" y="381240"/>
            <a:chExt cx="3060720" cy="2445480"/>
          </a:xfrm>
        </p:grpSpPr>
        <p:grpSp>
          <p:nvGrpSpPr>
            <p:cNvPr id="158" name="组合 19"/>
            <p:cNvGrpSpPr/>
            <p:nvPr/>
          </p:nvGrpSpPr>
          <p:grpSpPr>
            <a:xfrm>
              <a:off x="577800" y="381240"/>
              <a:ext cx="3060720" cy="2040480"/>
              <a:chOff x="577800" y="381240"/>
              <a:chExt cx="3060720" cy="2040480"/>
            </a:xfrm>
          </p:grpSpPr>
          <p:graphicFrame>
            <p:nvGraphicFramePr>
              <p:cNvPr id="159"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160" name="组合 25"/>
              <p:cNvGrpSpPr/>
              <p:nvPr/>
            </p:nvGrpSpPr>
            <p:grpSpPr>
              <a:xfrm>
                <a:off x="1387800" y="696600"/>
                <a:ext cx="1394640" cy="1394640"/>
                <a:chOff x="1387800" y="696600"/>
                <a:chExt cx="1394640" cy="1394640"/>
              </a:xfrm>
            </p:grpSpPr>
            <p:sp>
              <p:nvSpPr>
                <p:cNvPr id="161"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162"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163"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64" name="组合 7"/>
          <p:cNvGrpSpPr/>
          <p:nvPr/>
        </p:nvGrpSpPr>
        <p:grpSpPr>
          <a:xfrm>
            <a:off x="3127320" y="385200"/>
            <a:ext cx="3060720" cy="2445480"/>
            <a:chOff x="3127320" y="385200"/>
            <a:chExt cx="3060720" cy="2445480"/>
          </a:xfrm>
        </p:grpSpPr>
        <p:sp>
          <p:nvSpPr>
            <p:cNvPr id="165"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66" name="组合 9"/>
            <p:cNvGrpSpPr/>
            <p:nvPr/>
          </p:nvGrpSpPr>
          <p:grpSpPr>
            <a:xfrm>
              <a:off x="3127320" y="385200"/>
              <a:ext cx="3060720" cy="2445480"/>
              <a:chOff x="3127320" y="385200"/>
              <a:chExt cx="3060720" cy="2445480"/>
            </a:xfrm>
          </p:grpSpPr>
          <p:grpSp>
            <p:nvGrpSpPr>
              <p:cNvPr id="167" name="组合 13"/>
              <p:cNvGrpSpPr/>
              <p:nvPr/>
            </p:nvGrpSpPr>
            <p:grpSpPr>
              <a:xfrm>
                <a:off x="3127320" y="385200"/>
                <a:ext cx="3060720" cy="2040480"/>
                <a:chOff x="3127320" y="385200"/>
                <a:chExt cx="3060720" cy="2040480"/>
              </a:xfrm>
            </p:grpSpPr>
            <p:graphicFrame>
              <p:nvGraphicFramePr>
                <p:cNvPr id="168"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169"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70"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171" name="组合 10"/>
          <p:cNvGrpSpPr/>
          <p:nvPr/>
        </p:nvGrpSpPr>
        <p:grpSpPr>
          <a:xfrm>
            <a:off x="5771880" y="380880"/>
            <a:ext cx="3060720" cy="2445480"/>
            <a:chOff x="5771880" y="380880"/>
            <a:chExt cx="3060720" cy="2445480"/>
          </a:xfrm>
        </p:grpSpPr>
        <p:grpSp>
          <p:nvGrpSpPr>
            <p:cNvPr id="172" name="组合 11"/>
            <p:cNvGrpSpPr/>
            <p:nvPr/>
          </p:nvGrpSpPr>
          <p:grpSpPr>
            <a:xfrm>
              <a:off x="5771880" y="380880"/>
              <a:ext cx="3060720" cy="2445480"/>
              <a:chOff x="5771880" y="380880"/>
              <a:chExt cx="3060720" cy="2445480"/>
            </a:xfrm>
          </p:grpSpPr>
          <p:grpSp>
            <p:nvGrpSpPr>
              <p:cNvPr id="173" name="组合 14"/>
              <p:cNvGrpSpPr/>
              <p:nvPr/>
            </p:nvGrpSpPr>
            <p:grpSpPr>
              <a:xfrm>
                <a:off x="5771880" y="380880"/>
                <a:ext cx="3060720" cy="2040480"/>
                <a:chOff x="5771880" y="380880"/>
                <a:chExt cx="3060720" cy="2040480"/>
              </a:xfrm>
            </p:grpSpPr>
            <p:graphicFrame>
              <p:nvGraphicFramePr>
                <p:cNvPr id="174"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175"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76"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77" name="Group 65"/>
            <p:cNvGrpSpPr/>
            <p:nvPr/>
          </p:nvGrpSpPr>
          <p:grpSpPr>
            <a:xfrm>
              <a:off x="7055640" y="1229040"/>
              <a:ext cx="479880" cy="476640"/>
              <a:chOff x="7055640" y="1229040"/>
              <a:chExt cx="479880" cy="476640"/>
            </a:xfrm>
          </p:grpSpPr>
          <p:sp>
            <p:nvSpPr>
              <p:cNvPr id="178"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79"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80"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181" name="组合 12"/>
          <p:cNvGrpSpPr/>
          <p:nvPr/>
        </p:nvGrpSpPr>
        <p:grpSpPr>
          <a:xfrm>
            <a:off x="8371800" y="384480"/>
            <a:ext cx="3060720" cy="2445480"/>
            <a:chOff x="8371800" y="384480"/>
            <a:chExt cx="3060720" cy="2445480"/>
          </a:xfrm>
        </p:grpSpPr>
        <p:sp>
          <p:nvSpPr>
            <p:cNvPr id="182"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83" name="组合 13"/>
            <p:cNvGrpSpPr/>
            <p:nvPr/>
          </p:nvGrpSpPr>
          <p:grpSpPr>
            <a:xfrm>
              <a:off x="8371800" y="384480"/>
              <a:ext cx="3060720" cy="2445480"/>
              <a:chOff x="8371800" y="384480"/>
              <a:chExt cx="3060720" cy="2445480"/>
            </a:xfrm>
          </p:grpSpPr>
          <p:grpSp>
            <p:nvGrpSpPr>
              <p:cNvPr id="184" name="组合 14"/>
              <p:cNvGrpSpPr/>
              <p:nvPr/>
            </p:nvGrpSpPr>
            <p:grpSpPr>
              <a:xfrm>
                <a:off x="8371800" y="384480"/>
                <a:ext cx="3060720" cy="2040480"/>
                <a:chOff x="8371800" y="384480"/>
                <a:chExt cx="3060720" cy="2040480"/>
              </a:xfrm>
            </p:grpSpPr>
            <p:graphicFrame>
              <p:nvGraphicFramePr>
                <p:cNvPr id="185"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186"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87"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56"/>
                                        </p:tgtEl>
                                        <p:attrNameLst>
                                          <p:attrName>style.visibility</p:attrName>
                                        </p:attrNameLst>
                                      </p:cBhvr>
                                      <p:to>
                                        <p:strVal val="visible"/>
                                      </p:to>
                                    </p:set>
                                    <p:anim calcmode="lin" valueType="num">
                                      <p:cBhvr additive="repl">
                                        <p:cTn id="7" dur="500" fill="hold"/>
                                        <p:tgtEl>
                                          <p:spTgt spid="156"/>
                                        </p:tgtEl>
                                        <p:attrNameLst>
                                          <p:attrName>ppt_x</p:attrName>
                                        </p:attrNameLst>
                                      </p:cBhvr>
                                      <p:tavLst>
                                        <p:tav tm="0">
                                          <p:val>
                                            <p:strVal val="#ppt_x"/>
                                          </p:val>
                                        </p:tav>
                                        <p:tav tm="100000">
                                          <p:val>
                                            <p:strVal val="#ppt_x"/>
                                          </p:val>
                                        </p:tav>
                                      </p:tavLst>
                                    </p:anim>
                                    <p:anim calcmode="lin" valueType="num">
                                      <p:cBhvr additive="repl">
                                        <p:cTn id="8" dur="500" fill="hold"/>
                                        <p:tgtEl>
                                          <p:spTgt spid="156"/>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157"/>
                                        </p:tgtEl>
                                        <p:attrNameLst>
                                          <p:attrName>style.visibility</p:attrName>
                                        </p:attrNameLst>
                                      </p:cBhvr>
                                      <p:to>
                                        <p:strVal val="visible"/>
                                      </p:to>
                                    </p:set>
                                    <p:anim calcmode="lin" valueType="num">
                                      <p:cBhvr additive="repl">
                                        <p:cTn id="11" dur="500" fill="hold"/>
                                        <p:tgtEl>
                                          <p:spTgt spid="157"/>
                                        </p:tgtEl>
                                        <p:attrNameLst>
                                          <p:attrName>ppt_w</p:attrName>
                                        </p:attrNameLst>
                                      </p:cBhvr>
                                      <p:tavLst>
                                        <p:tav tm="0">
                                          <p:val>
                                            <p:fltVal val="0"/>
                                          </p:val>
                                        </p:tav>
                                        <p:tav tm="100000">
                                          <p:val>
                                            <p:strVal val="#ppt_w"/>
                                          </p:val>
                                        </p:tav>
                                      </p:tavLst>
                                    </p:anim>
                                    <p:anim calcmode="lin" valueType="num">
                                      <p:cBhvr additive="repl">
                                        <p:cTn id="12" dur="500" fill="hold"/>
                                        <p:tgtEl>
                                          <p:spTgt spid="157"/>
                                        </p:tgtEl>
                                        <p:attrNameLst>
                                          <p:attrName>ppt_h</p:attrName>
                                        </p:attrNameLst>
                                      </p:cBhvr>
                                      <p:tavLst>
                                        <p:tav tm="0">
                                          <p:val>
                                            <p:fltVal val="0"/>
                                          </p:val>
                                        </p:tav>
                                        <p:tav tm="100000">
                                          <p:val>
                                            <p:strVal val="#ppt_h"/>
                                          </p:val>
                                        </p:tav>
                                      </p:tavLst>
                                    </p:anim>
                                    <p:animEffect transition="in" filter="fade">
                                      <p:cBhvr additive="repl">
                                        <p:cTn id="13" dur="500"/>
                                        <p:tgtEl>
                                          <p:spTgt spid="157"/>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164"/>
                                        </p:tgtEl>
                                        <p:attrNameLst>
                                          <p:attrName>style.visibility</p:attrName>
                                        </p:attrNameLst>
                                      </p:cBhvr>
                                      <p:to>
                                        <p:strVal val="visible"/>
                                      </p:to>
                                    </p:set>
                                    <p:anim calcmode="lin" valueType="num">
                                      <p:cBhvr additive="repl">
                                        <p:cTn id="18" dur="500" fill="hold"/>
                                        <p:tgtEl>
                                          <p:spTgt spid="164"/>
                                        </p:tgtEl>
                                        <p:attrNameLst>
                                          <p:attrName>ppt_w</p:attrName>
                                        </p:attrNameLst>
                                      </p:cBhvr>
                                      <p:tavLst>
                                        <p:tav tm="0">
                                          <p:val>
                                            <p:fltVal val="0"/>
                                          </p:val>
                                        </p:tav>
                                        <p:tav tm="100000">
                                          <p:val>
                                            <p:strVal val="#ppt_w"/>
                                          </p:val>
                                        </p:tav>
                                      </p:tavLst>
                                    </p:anim>
                                    <p:anim calcmode="lin" valueType="num">
                                      <p:cBhvr additive="repl">
                                        <p:cTn id="19" dur="500" fill="hold"/>
                                        <p:tgtEl>
                                          <p:spTgt spid="164"/>
                                        </p:tgtEl>
                                        <p:attrNameLst>
                                          <p:attrName>ppt_h</p:attrName>
                                        </p:attrNameLst>
                                      </p:cBhvr>
                                      <p:tavLst>
                                        <p:tav tm="0">
                                          <p:val>
                                            <p:fltVal val="0"/>
                                          </p:val>
                                        </p:tav>
                                        <p:tav tm="100000">
                                          <p:val>
                                            <p:strVal val="#ppt_h"/>
                                          </p:val>
                                        </p:tav>
                                      </p:tavLst>
                                    </p:anim>
                                    <p:animEffect transition="in" filter="fade">
                                      <p:cBhvr additive="repl">
                                        <p:cTn id="20" dur="500"/>
                                        <p:tgtEl>
                                          <p:spTgt spid="164"/>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171"/>
                                        </p:tgtEl>
                                        <p:attrNameLst>
                                          <p:attrName>style.visibility</p:attrName>
                                        </p:attrNameLst>
                                      </p:cBhvr>
                                      <p:to>
                                        <p:strVal val="visible"/>
                                      </p:to>
                                    </p:set>
                                    <p:anim calcmode="lin" valueType="num">
                                      <p:cBhvr additive="repl">
                                        <p:cTn id="23" dur="500" fill="hold"/>
                                        <p:tgtEl>
                                          <p:spTgt spid="171"/>
                                        </p:tgtEl>
                                        <p:attrNameLst>
                                          <p:attrName>ppt_w</p:attrName>
                                        </p:attrNameLst>
                                      </p:cBhvr>
                                      <p:tavLst>
                                        <p:tav tm="0">
                                          <p:val>
                                            <p:fltVal val="0"/>
                                          </p:val>
                                        </p:tav>
                                        <p:tav tm="100000">
                                          <p:val>
                                            <p:strVal val="#ppt_w"/>
                                          </p:val>
                                        </p:tav>
                                      </p:tavLst>
                                    </p:anim>
                                    <p:anim calcmode="lin" valueType="num">
                                      <p:cBhvr additive="repl">
                                        <p:cTn id="24" dur="500" fill="hold"/>
                                        <p:tgtEl>
                                          <p:spTgt spid="171"/>
                                        </p:tgtEl>
                                        <p:attrNameLst>
                                          <p:attrName>ppt_h</p:attrName>
                                        </p:attrNameLst>
                                      </p:cBhvr>
                                      <p:tavLst>
                                        <p:tav tm="0">
                                          <p:val>
                                            <p:fltVal val="0"/>
                                          </p:val>
                                        </p:tav>
                                        <p:tav tm="100000">
                                          <p:val>
                                            <p:strVal val="#ppt_h"/>
                                          </p:val>
                                        </p:tav>
                                      </p:tavLst>
                                    </p:anim>
                                    <p:animEffect transition="in" filter="fade">
                                      <p:cBhvr additive="repl">
                                        <p:cTn id="25" dur="500"/>
                                        <p:tgtEl>
                                          <p:spTgt spid="171"/>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181"/>
                                        </p:tgtEl>
                                        <p:attrNameLst>
                                          <p:attrName>style.visibility</p:attrName>
                                        </p:attrNameLst>
                                      </p:cBhvr>
                                      <p:to>
                                        <p:strVal val="visible"/>
                                      </p:to>
                                    </p:set>
                                    <p:anim calcmode="lin" valueType="num">
                                      <p:cBhvr additive="repl">
                                        <p:cTn id="28" dur="500" fill="hold"/>
                                        <p:tgtEl>
                                          <p:spTgt spid="181"/>
                                        </p:tgtEl>
                                        <p:attrNameLst>
                                          <p:attrName>ppt_w</p:attrName>
                                        </p:attrNameLst>
                                      </p:cBhvr>
                                      <p:tavLst>
                                        <p:tav tm="0">
                                          <p:val>
                                            <p:fltVal val="0"/>
                                          </p:val>
                                        </p:tav>
                                        <p:tav tm="100000">
                                          <p:val>
                                            <p:strVal val="#ppt_w"/>
                                          </p:val>
                                        </p:tav>
                                      </p:tavLst>
                                    </p:anim>
                                    <p:anim calcmode="lin" valueType="num">
                                      <p:cBhvr additive="repl">
                                        <p:cTn id="29" dur="500" fill="hold"/>
                                        <p:tgtEl>
                                          <p:spTgt spid="181"/>
                                        </p:tgtEl>
                                        <p:attrNameLst>
                                          <p:attrName>ppt_h</p:attrName>
                                        </p:attrNameLst>
                                      </p:cBhvr>
                                      <p:tavLst>
                                        <p:tav tm="0">
                                          <p:val>
                                            <p:fltVal val="0"/>
                                          </p:val>
                                        </p:tav>
                                        <p:tav tm="100000">
                                          <p:val>
                                            <p:strVal val="#ppt_h"/>
                                          </p:val>
                                        </p:tav>
                                      </p:tavLst>
                                    </p:anim>
                                    <p:animEffect transition="in" filter="fade">
                                      <p:cBhvr additive="repl">
                                        <p:cTn id="30" dur="500"/>
                                        <p:tgtEl>
                                          <p:spTgt spid="18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8"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内心挑战的表现</a:t>
            </a:r>
            <a:endParaRPr lang="en-US" sz="3600" b="0" strike="noStrike" spc="-1">
              <a:solidFill>
                <a:schemeClr val="dk1"/>
              </a:solidFill>
              <a:latin typeface="Arial"/>
            </a:endParaRPr>
          </a:p>
        </p:txBody>
      </p:sp>
      <p:sp>
        <p:nvSpPr>
          <p:cNvPr id="189"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忽笑忽哭</a:t>
            </a:r>
            <a:endParaRPr lang="en-US" sz="1600" b="0" strike="noStrike" spc="-1">
              <a:solidFill>
                <a:srgbClr val="000000"/>
              </a:solidFill>
              <a:latin typeface="Arial"/>
            </a:endParaRPr>
          </a:p>
        </p:txBody>
      </p:sp>
      <p:sp>
        <p:nvSpPr>
          <p:cNvPr id="190"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情绪波动大</a:t>
            </a:r>
            <a:endParaRPr lang="en-US" sz="2000" b="0" strike="noStrike" spc="-1">
              <a:solidFill>
                <a:srgbClr val="000000"/>
              </a:solidFill>
              <a:latin typeface="Arial"/>
            </a:endParaRPr>
          </a:p>
        </p:txBody>
      </p:sp>
      <p:sp>
        <p:nvSpPr>
          <p:cNvPr id="191"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92"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193"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反常表现</a:t>
            </a:r>
            <a:endParaRPr lang="en-US" sz="1600" b="0" strike="noStrike" spc="-1">
              <a:solidFill>
                <a:srgbClr val="000000"/>
              </a:solidFill>
              <a:latin typeface="Arial"/>
            </a:endParaRPr>
          </a:p>
        </p:txBody>
      </p:sp>
      <p:sp>
        <p:nvSpPr>
          <p:cNvPr id="194"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行为举止异常</a:t>
            </a:r>
            <a:endParaRPr lang="en-US" sz="2000" b="0" strike="noStrike" spc="-1">
              <a:solidFill>
                <a:srgbClr val="000000"/>
              </a:solidFill>
              <a:latin typeface="Arial"/>
            </a:endParaRPr>
          </a:p>
        </p:txBody>
      </p:sp>
      <p:sp>
        <p:nvSpPr>
          <p:cNvPr id="19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96"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难以持续专注</a:t>
            </a:r>
            <a:endParaRPr lang="en-US" sz="1600" b="0" strike="noStrike" spc="-1">
              <a:solidFill>
                <a:srgbClr val="000000"/>
              </a:solidFill>
              <a:latin typeface="Arial"/>
            </a:endParaRPr>
          </a:p>
        </p:txBody>
      </p:sp>
      <p:sp>
        <p:nvSpPr>
          <p:cNvPr id="197"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注意力不集中</a:t>
            </a:r>
            <a:endParaRPr lang="en-US" sz="2000" b="0" strike="noStrike" spc="-1">
              <a:solidFill>
                <a:srgbClr val="000000"/>
              </a:solidFill>
              <a:latin typeface="Arial"/>
            </a:endParaRPr>
          </a:p>
        </p:txBody>
      </p:sp>
      <p:sp>
        <p:nvSpPr>
          <p:cNvPr id="198" name="矩形 25"/>
          <p:cNvSpPr/>
          <p:nvPr/>
        </p:nvSpPr>
        <p:spPr>
          <a:xfrm>
            <a:off x="634104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199" name="图片 7"/>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198"/>
                                        </p:tgtEl>
                                        <p:attrNameLst>
                                          <p:attrName>style.visibility</p:attrName>
                                        </p:attrNameLst>
                                      </p:cBhvr>
                                      <p:to>
                                        <p:strVal val="visible"/>
                                      </p:to>
                                    </p:set>
                                    <p:animEffect transition="in" filter="fade">
                                      <p:cBhvr additive="repl">
                                        <p:cTn id="7" dur="500"/>
                                        <p:tgtEl>
                                          <p:spTgt spid="1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0"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201" name="矩形 28"/>
          <p:cNvSpPr/>
          <p:nvPr/>
        </p:nvSpPr>
        <p:spPr>
          <a:xfrm>
            <a:off x="371592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2" name="content.2.title"/>
          <p:cNvSpPr/>
          <p:nvPr/>
        </p:nvSpPr>
        <p:spPr>
          <a:xfrm>
            <a:off x="393192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倾听他人反馈</a:t>
            </a:r>
            <a:endParaRPr lang="en-US" sz="1800" b="0" strike="noStrike" spc="-1">
              <a:solidFill>
                <a:srgbClr val="000000"/>
              </a:solidFill>
              <a:latin typeface="Arial"/>
            </a:endParaRPr>
          </a:p>
        </p:txBody>
      </p:sp>
      <p:sp>
        <p:nvSpPr>
          <p:cNvPr id="203" name="content.2.content"/>
          <p:cNvSpPr/>
          <p:nvPr/>
        </p:nvSpPr>
        <p:spPr>
          <a:xfrm>
            <a:off x="3909600" y="3797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接受他人观点</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寻求建议和支持</a:t>
            </a:r>
            <a:endParaRPr lang="en-US" sz="1400" b="0" strike="noStrike" spc="-1">
              <a:solidFill>
                <a:srgbClr val="000000"/>
              </a:solidFill>
              <a:latin typeface="Arial"/>
            </a:endParaRPr>
          </a:p>
        </p:txBody>
      </p:sp>
      <p:sp>
        <p:nvSpPr>
          <p:cNvPr id="204" name="矩形 33"/>
          <p:cNvSpPr/>
          <p:nvPr/>
        </p:nvSpPr>
        <p:spPr>
          <a:xfrm>
            <a:off x="645084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5" name="content.3.title"/>
          <p:cNvSpPr/>
          <p:nvPr/>
        </p:nvSpPr>
        <p:spPr>
          <a:xfrm>
            <a:off x="670320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寻求专业帮助</a:t>
            </a:r>
            <a:endParaRPr lang="en-US" sz="1800" b="0" strike="noStrike" spc="-1">
              <a:solidFill>
                <a:srgbClr val="000000"/>
              </a:solidFill>
              <a:latin typeface="Arial"/>
            </a:endParaRPr>
          </a:p>
        </p:txBody>
      </p:sp>
      <p:sp>
        <p:nvSpPr>
          <p:cNvPr id="206" name="content.3.content"/>
          <p:cNvSpPr/>
          <p:nvPr/>
        </p:nvSpPr>
        <p:spPr>
          <a:xfrm>
            <a:off x="6666840" y="379800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咨询心理医生</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接受心理辅导</a:t>
            </a:r>
            <a:endParaRPr lang="en-US" sz="1400" b="0" strike="noStrike" spc="-1">
              <a:solidFill>
                <a:srgbClr val="000000"/>
              </a:solidFill>
              <a:latin typeface="Arial"/>
            </a:endParaRPr>
          </a:p>
        </p:txBody>
      </p:sp>
      <p:sp>
        <p:nvSpPr>
          <p:cNvPr id="207" name="矩形 38"/>
          <p:cNvSpPr/>
          <p:nvPr/>
        </p:nvSpPr>
        <p:spPr>
          <a:xfrm>
            <a:off x="918468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8" name="content.4.title"/>
          <p:cNvSpPr/>
          <p:nvPr/>
        </p:nvSpPr>
        <p:spPr>
          <a:xfrm>
            <a:off x="942012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209" name="content.4.content"/>
          <p:cNvSpPr/>
          <p:nvPr/>
        </p:nvSpPr>
        <p:spPr>
          <a:xfrm>
            <a:off x="9420840" y="3797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210"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如何认识内心挑战</a:t>
            </a:r>
            <a:endParaRPr lang="en-US" sz="3600" b="0" strike="noStrike" spc="-1">
              <a:solidFill>
                <a:schemeClr val="dk1"/>
              </a:solidFill>
              <a:latin typeface="Arial"/>
            </a:endParaRPr>
          </a:p>
        </p:txBody>
      </p:sp>
      <p:sp>
        <p:nvSpPr>
          <p:cNvPr id="211" name="矩形 19"/>
          <p:cNvSpPr/>
          <p:nvPr/>
        </p:nvSpPr>
        <p:spPr>
          <a:xfrm>
            <a:off x="97236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12" name="content.1.title"/>
          <p:cNvSpPr/>
          <p:nvPr/>
        </p:nvSpPr>
        <p:spPr>
          <a:xfrm>
            <a:off x="112500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自我观察</a:t>
            </a:r>
            <a:endParaRPr lang="en-US" sz="1800" b="0" strike="noStrike" spc="-1">
              <a:solidFill>
                <a:srgbClr val="000000"/>
              </a:solidFill>
              <a:latin typeface="Arial"/>
            </a:endParaRPr>
          </a:p>
        </p:txBody>
      </p:sp>
      <p:sp>
        <p:nvSpPr>
          <p:cNvPr id="213" name="content.1.content"/>
          <p:cNvSpPr/>
          <p:nvPr/>
        </p:nvSpPr>
        <p:spPr>
          <a:xfrm>
            <a:off x="1105560" y="3797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反思情绪变化</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记录心理感受</a:t>
            </a:r>
            <a:endParaRPr lang="en-US" sz="1400" b="0" strike="noStrike" spc="-1">
              <a:solidFill>
                <a:srgbClr val="000000"/>
              </a:solidFill>
              <a:latin typeface="Arial"/>
            </a:endParaRPr>
          </a:p>
        </p:txBody>
      </p:sp>
      <p:grpSp>
        <p:nvGrpSpPr>
          <p:cNvPr id="214" name="组合 4"/>
          <p:cNvGrpSpPr/>
          <p:nvPr/>
        </p:nvGrpSpPr>
        <p:grpSpPr>
          <a:xfrm>
            <a:off x="0" y="497520"/>
            <a:ext cx="3060720" cy="2445480"/>
            <a:chOff x="0" y="497520"/>
            <a:chExt cx="3060720" cy="2445480"/>
          </a:xfrm>
        </p:grpSpPr>
        <p:grpSp>
          <p:nvGrpSpPr>
            <p:cNvPr id="215" name="组合 19"/>
            <p:cNvGrpSpPr/>
            <p:nvPr/>
          </p:nvGrpSpPr>
          <p:grpSpPr>
            <a:xfrm>
              <a:off x="0" y="497520"/>
              <a:ext cx="3060720" cy="2040480"/>
              <a:chOff x="0" y="497520"/>
              <a:chExt cx="3060720" cy="2040480"/>
            </a:xfrm>
          </p:grpSpPr>
          <p:graphicFrame>
            <p:nvGraphicFramePr>
              <p:cNvPr id="216" name="图表 24"/>
              <p:cNvGraphicFramePr/>
              <p:nvPr/>
            </p:nvGraphicFramePr>
            <p:xfrm>
              <a:off x="0" y="497520"/>
              <a:ext cx="3060720" cy="2040480"/>
            </p:xfrm>
            <a:graphic>
              <a:graphicData uri="http://schemas.openxmlformats.org/drawingml/2006/chart">
                <c:chart xmlns:c="http://schemas.openxmlformats.org/drawingml/2006/chart" r:id="rId2"/>
              </a:graphicData>
            </a:graphic>
          </p:graphicFrame>
          <p:grpSp>
            <p:nvGrpSpPr>
              <p:cNvPr id="217" name="组合 25"/>
              <p:cNvGrpSpPr/>
              <p:nvPr/>
            </p:nvGrpSpPr>
            <p:grpSpPr>
              <a:xfrm>
                <a:off x="810000" y="812520"/>
                <a:ext cx="1394640" cy="1394640"/>
                <a:chOff x="810000" y="812520"/>
                <a:chExt cx="1394640" cy="1394640"/>
              </a:xfrm>
            </p:grpSpPr>
            <p:sp>
              <p:nvSpPr>
                <p:cNvPr id="218" name="椭圆 26"/>
                <p:cNvSpPr/>
                <p:nvPr/>
              </p:nvSpPr>
              <p:spPr>
                <a:xfrm>
                  <a:off x="810000" y="81252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219" name="Freeform 178"/>
                <p:cNvSpPr/>
                <p:nvPr/>
              </p:nvSpPr>
              <p:spPr>
                <a:xfrm>
                  <a:off x="1340280" y="136332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220" name="TextBox 22"/>
            <p:cNvSpPr/>
            <p:nvPr/>
          </p:nvSpPr>
          <p:spPr>
            <a:xfrm>
              <a:off x="103824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21" name="组合 8"/>
          <p:cNvGrpSpPr/>
          <p:nvPr/>
        </p:nvGrpSpPr>
        <p:grpSpPr>
          <a:xfrm>
            <a:off x="2778120" y="497520"/>
            <a:ext cx="3060720" cy="2445480"/>
            <a:chOff x="2778120" y="497520"/>
            <a:chExt cx="3060720" cy="2445480"/>
          </a:xfrm>
        </p:grpSpPr>
        <p:sp>
          <p:nvSpPr>
            <p:cNvPr id="222" name="Freeform 185"/>
            <p:cNvSpPr/>
            <p:nvPr/>
          </p:nvSpPr>
          <p:spPr>
            <a:xfrm>
              <a:off x="4141080" y="135360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23" name="组合 6"/>
            <p:cNvGrpSpPr/>
            <p:nvPr/>
          </p:nvGrpSpPr>
          <p:grpSpPr>
            <a:xfrm>
              <a:off x="2778120" y="497520"/>
              <a:ext cx="3060720" cy="2445480"/>
              <a:chOff x="2778120" y="497520"/>
              <a:chExt cx="3060720" cy="2445480"/>
            </a:xfrm>
          </p:grpSpPr>
          <p:grpSp>
            <p:nvGrpSpPr>
              <p:cNvPr id="224" name="组合 13"/>
              <p:cNvGrpSpPr/>
              <p:nvPr/>
            </p:nvGrpSpPr>
            <p:grpSpPr>
              <a:xfrm>
                <a:off x="2778120" y="497520"/>
                <a:ext cx="3060720" cy="2040480"/>
                <a:chOff x="2778120" y="497520"/>
                <a:chExt cx="3060720" cy="2040480"/>
              </a:xfrm>
            </p:grpSpPr>
            <p:graphicFrame>
              <p:nvGraphicFramePr>
                <p:cNvPr id="225" name="图表 29"/>
                <p:cNvGraphicFramePr/>
                <p:nvPr/>
              </p:nvGraphicFramePr>
              <p:xfrm>
                <a:off x="2778120" y="497520"/>
                <a:ext cx="3060720" cy="2040480"/>
              </p:xfrm>
              <a:graphic>
                <a:graphicData uri="http://schemas.openxmlformats.org/drawingml/2006/chart">
                  <c:chart xmlns:c="http://schemas.openxmlformats.org/drawingml/2006/chart" r:id="rId3"/>
                </a:graphicData>
              </a:graphic>
            </p:graphicFrame>
            <p:sp>
              <p:nvSpPr>
                <p:cNvPr id="226" name="椭圆 9"/>
                <p:cNvSpPr/>
                <p:nvPr/>
              </p:nvSpPr>
              <p:spPr>
                <a:xfrm>
                  <a:off x="3588480" y="812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27" name="TextBox 23"/>
              <p:cNvSpPr/>
              <p:nvPr/>
            </p:nvSpPr>
            <p:spPr>
              <a:xfrm>
                <a:off x="379368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228" name="组合 10"/>
          <p:cNvGrpSpPr/>
          <p:nvPr/>
        </p:nvGrpSpPr>
        <p:grpSpPr>
          <a:xfrm>
            <a:off x="5469480" y="508320"/>
            <a:ext cx="3060720" cy="2445480"/>
            <a:chOff x="5469480" y="508320"/>
            <a:chExt cx="3060720" cy="2445480"/>
          </a:xfrm>
        </p:grpSpPr>
        <p:grpSp>
          <p:nvGrpSpPr>
            <p:cNvPr id="229" name="组合 11"/>
            <p:cNvGrpSpPr/>
            <p:nvPr/>
          </p:nvGrpSpPr>
          <p:grpSpPr>
            <a:xfrm>
              <a:off x="5469480" y="508320"/>
              <a:ext cx="3060720" cy="2445480"/>
              <a:chOff x="5469480" y="508320"/>
              <a:chExt cx="3060720" cy="2445480"/>
            </a:xfrm>
          </p:grpSpPr>
          <p:grpSp>
            <p:nvGrpSpPr>
              <p:cNvPr id="230" name="组合 14"/>
              <p:cNvGrpSpPr/>
              <p:nvPr/>
            </p:nvGrpSpPr>
            <p:grpSpPr>
              <a:xfrm>
                <a:off x="5469480" y="508320"/>
                <a:ext cx="3060720" cy="2040480"/>
                <a:chOff x="5469480" y="508320"/>
                <a:chExt cx="3060720" cy="2040480"/>
              </a:xfrm>
            </p:grpSpPr>
            <p:graphicFrame>
              <p:nvGraphicFramePr>
                <p:cNvPr id="231" name="图表 32"/>
                <p:cNvGraphicFramePr/>
                <p:nvPr/>
              </p:nvGraphicFramePr>
              <p:xfrm>
                <a:off x="5469480" y="508320"/>
                <a:ext cx="3060720" cy="2040480"/>
              </p:xfrm>
              <a:graphic>
                <a:graphicData uri="http://schemas.openxmlformats.org/drawingml/2006/chart">
                  <c:chart xmlns:c="http://schemas.openxmlformats.org/drawingml/2006/chart" r:id="rId4"/>
                </a:graphicData>
              </a:graphic>
            </p:graphicFrame>
            <p:sp>
              <p:nvSpPr>
                <p:cNvPr id="232" name="椭圆 13"/>
                <p:cNvSpPr/>
                <p:nvPr/>
              </p:nvSpPr>
              <p:spPr>
                <a:xfrm>
                  <a:off x="6280200" y="8236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33" name="TextBox 24"/>
              <p:cNvSpPr/>
              <p:nvPr/>
            </p:nvSpPr>
            <p:spPr>
              <a:xfrm>
                <a:off x="6507720" y="24372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34" name="Group 65"/>
            <p:cNvGrpSpPr/>
            <p:nvPr/>
          </p:nvGrpSpPr>
          <p:grpSpPr>
            <a:xfrm>
              <a:off x="6753240" y="1356480"/>
              <a:ext cx="479880" cy="476640"/>
              <a:chOff x="6753240" y="1356480"/>
              <a:chExt cx="479880" cy="476640"/>
            </a:xfrm>
          </p:grpSpPr>
          <p:sp>
            <p:nvSpPr>
              <p:cNvPr id="235" name="Freeform 38"/>
              <p:cNvSpPr/>
              <p:nvPr/>
            </p:nvSpPr>
            <p:spPr>
              <a:xfrm>
                <a:off x="6753240" y="135648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36" name="Freeform 39"/>
              <p:cNvSpPr/>
              <p:nvPr/>
            </p:nvSpPr>
            <p:spPr>
              <a:xfrm>
                <a:off x="6927480" y="147816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37" name="Oval 40"/>
              <p:cNvSpPr/>
              <p:nvPr/>
            </p:nvSpPr>
            <p:spPr>
              <a:xfrm>
                <a:off x="6983640" y="15901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238" name="组合 15"/>
          <p:cNvGrpSpPr/>
          <p:nvPr/>
        </p:nvGrpSpPr>
        <p:grpSpPr>
          <a:xfrm>
            <a:off x="8161920" y="389520"/>
            <a:ext cx="3060720" cy="2445840"/>
            <a:chOff x="8161920" y="389520"/>
            <a:chExt cx="3060720" cy="2445840"/>
          </a:xfrm>
        </p:grpSpPr>
        <p:sp>
          <p:nvSpPr>
            <p:cNvPr id="239" name="Freeform 176"/>
            <p:cNvSpPr/>
            <p:nvPr/>
          </p:nvSpPr>
          <p:spPr>
            <a:xfrm>
              <a:off x="9521640" y="123768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40" name="组合 16"/>
            <p:cNvGrpSpPr/>
            <p:nvPr/>
          </p:nvGrpSpPr>
          <p:grpSpPr>
            <a:xfrm>
              <a:off x="8161920" y="389520"/>
              <a:ext cx="3060720" cy="2445840"/>
              <a:chOff x="8161920" y="389520"/>
              <a:chExt cx="3060720" cy="2445840"/>
            </a:xfrm>
          </p:grpSpPr>
          <p:grpSp>
            <p:nvGrpSpPr>
              <p:cNvPr id="241" name="组合 14"/>
              <p:cNvGrpSpPr/>
              <p:nvPr/>
            </p:nvGrpSpPr>
            <p:grpSpPr>
              <a:xfrm>
                <a:off x="8161920" y="389520"/>
                <a:ext cx="3060720" cy="2040480"/>
                <a:chOff x="8161920" y="389520"/>
                <a:chExt cx="3060720" cy="2040480"/>
              </a:xfrm>
            </p:grpSpPr>
            <p:graphicFrame>
              <p:nvGraphicFramePr>
                <p:cNvPr id="242" name="图表 62"/>
                <p:cNvGraphicFramePr/>
                <p:nvPr/>
              </p:nvGraphicFramePr>
              <p:xfrm>
                <a:off x="8161920" y="389520"/>
                <a:ext cx="3060720" cy="2040480"/>
              </p:xfrm>
              <a:graphic>
                <a:graphicData uri="http://schemas.openxmlformats.org/drawingml/2006/chart">
                  <c:chart xmlns:c="http://schemas.openxmlformats.org/drawingml/2006/chart" r:id="rId5"/>
                </a:graphicData>
              </a:graphic>
            </p:graphicFrame>
            <p:sp>
              <p:nvSpPr>
                <p:cNvPr id="243" name="椭圆 63"/>
                <p:cNvSpPr/>
                <p:nvPr/>
              </p:nvSpPr>
              <p:spPr>
                <a:xfrm>
                  <a:off x="8972280" y="704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44" name="TextBox 24"/>
              <p:cNvSpPr/>
              <p:nvPr/>
            </p:nvSpPr>
            <p:spPr>
              <a:xfrm>
                <a:off x="9199800" y="2318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00"/>
                                        </p:tgtEl>
                                        <p:attrNameLst>
                                          <p:attrName>style.visibility</p:attrName>
                                        </p:attrNameLst>
                                      </p:cBhvr>
                                      <p:to>
                                        <p:strVal val="visible"/>
                                      </p:to>
                                    </p:set>
                                    <p:anim calcmode="lin" valueType="num">
                                      <p:cBhvr additive="repl">
                                        <p:cTn id="7" dur="500" fill="hold"/>
                                        <p:tgtEl>
                                          <p:spTgt spid="200"/>
                                        </p:tgtEl>
                                        <p:attrNameLst>
                                          <p:attrName>ppt_x</p:attrName>
                                        </p:attrNameLst>
                                      </p:cBhvr>
                                      <p:tavLst>
                                        <p:tav tm="0">
                                          <p:val>
                                            <p:strVal val="#ppt_x"/>
                                          </p:val>
                                        </p:tav>
                                        <p:tav tm="100000">
                                          <p:val>
                                            <p:strVal val="#ppt_x"/>
                                          </p:val>
                                        </p:tav>
                                      </p:tavLst>
                                    </p:anim>
                                    <p:anim calcmode="lin" valueType="num">
                                      <p:cBhvr additive="repl">
                                        <p:cTn id="8" dur="500" fill="hold"/>
                                        <p:tgtEl>
                                          <p:spTgt spid="200"/>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214"/>
                                        </p:tgtEl>
                                        <p:attrNameLst>
                                          <p:attrName>style.visibility</p:attrName>
                                        </p:attrNameLst>
                                      </p:cBhvr>
                                      <p:to>
                                        <p:strVal val="visible"/>
                                      </p:to>
                                    </p:set>
                                    <p:anim calcmode="lin" valueType="num">
                                      <p:cBhvr additive="repl">
                                        <p:cTn id="11" dur="500" fill="hold"/>
                                        <p:tgtEl>
                                          <p:spTgt spid="214"/>
                                        </p:tgtEl>
                                        <p:attrNameLst>
                                          <p:attrName>ppt_w</p:attrName>
                                        </p:attrNameLst>
                                      </p:cBhvr>
                                      <p:tavLst>
                                        <p:tav tm="0">
                                          <p:val>
                                            <p:fltVal val="0"/>
                                          </p:val>
                                        </p:tav>
                                        <p:tav tm="100000">
                                          <p:val>
                                            <p:strVal val="#ppt_w"/>
                                          </p:val>
                                        </p:tav>
                                      </p:tavLst>
                                    </p:anim>
                                    <p:anim calcmode="lin" valueType="num">
                                      <p:cBhvr additive="repl">
                                        <p:cTn id="12" dur="500" fill="hold"/>
                                        <p:tgtEl>
                                          <p:spTgt spid="214"/>
                                        </p:tgtEl>
                                        <p:attrNameLst>
                                          <p:attrName>ppt_h</p:attrName>
                                        </p:attrNameLst>
                                      </p:cBhvr>
                                      <p:tavLst>
                                        <p:tav tm="0">
                                          <p:val>
                                            <p:fltVal val="0"/>
                                          </p:val>
                                        </p:tav>
                                        <p:tav tm="100000">
                                          <p:val>
                                            <p:strVal val="#ppt_h"/>
                                          </p:val>
                                        </p:tav>
                                      </p:tavLst>
                                    </p:anim>
                                    <p:animEffect transition="in" filter="fade">
                                      <p:cBhvr additive="repl">
                                        <p:cTn id="13" dur="500"/>
                                        <p:tgtEl>
                                          <p:spTgt spid="214"/>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221"/>
                                        </p:tgtEl>
                                        <p:attrNameLst>
                                          <p:attrName>style.visibility</p:attrName>
                                        </p:attrNameLst>
                                      </p:cBhvr>
                                      <p:to>
                                        <p:strVal val="visible"/>
                                      </p:to>
                                    </p:set>
                                    <p:anim calcmode="lin" valueType="num">
                                      <p:cBhvr additive="repl">
                                        <p:cTn id="18" dur="500" fill="hold"/>
                                        <p:tgtEl>
                                          <p:spTgt spid="221"/>
                                        </p:tgtEl>
                                        <p:attrNameLst>
                                          <p:attrName>ppt_w</p:attrName>
                                        </p:attrNameLst>
                                      </p:cBhvr>
                                      <p:tavLst>
                                        <p:tav tm="0">
                                          <p:val>
                                            <p:fltVal val="0"/>
                                          </p:val>
                                        </p:tav>
                                        <p:tav tm="100000">
                                          <p:val>
                                            <p:strVal val="#ppt_w"/>
                                          </p:val>
                                        </p:tav>
                                      </p:tavLst>
                                    </p:anim>
                                    <p:anim calcmode="lin" valueType="num">
                                      <p:cBhvr additive="repl">
                                        <p:cTn id="19" dur="500" fill="hold"/>
                                        <p:tgtEl>
                                          <p:spTgt spid="221"/>
                                        </p:tgtEl>
                                        <p:attrNameLst>
                                          <p:attrName>ppt_h</p:attrName>
                                        </p:attrNameLst>
                                      </p:cBhvr>
                                      <p:tavLst>
                                        <p:tav tm="0">
                                          <p:val>
                                            <p:fltVal val="0"/>
                                          </p:val>
                                        </p:tav>
                                        <p:tav tm="100000">
                                          <p:val>
                                            <p:strVal val="#ppt_h"/>
                                          </p:val>
                                        </p:tav>
                                      </p:tavLst>
                                    </p:anim>
                                    <p:animEffect transition="in" filter="fade">
                                      <p:cBhvr additive="repl">
                                        <p:cTn id="20" dur="500"/>
                                        <p:tgtEl>
                                          <p:spTgt spid="221"/>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228"/>
                                        </p:tgtEl>
                                        <p:attrNameLst>
                                          <p:attrName>style.visibility</p:attrName>
                                        </p:attrNameLst>
                                      </p:cBhvr>
                                      <p:to>
                                        <p:strVal val="visible"/>
                                      </p:to>
                                    </p:set>
                                    <p:anim calcmode="lin" valueType="num">
                                      <p:cBhvr additive="repl">
                                        <p:cTn id="23" dur="500" fill="hold"/>
                                        <p:tgtEl>
                                          <p:spTgt spid="228"/>
                                        </p:tgtEl>
                                        <p:attrNameLst>
                                          <p:attrName>ppt_w</p:attrName>
                                        </p:attrNameLst>
                                      </p:cBhvr>
                                      <p:tavLst>
                                        <p:tav tm="0">
                                          <p:val>
                                            <p:fltVal val="0"/>
                                          </p:val>
                                        </p:tav>
                                        <p:tav tm="100000">
                                          <p:val>
                                            <p:strVal val="#ppt_w"/>
                                          </p:val>
                                        </p:tav>
                                      </p:tavLst>
                                    </p:anim>
                                    <p:anim calcmode="lin" valueType="num">
                                      <p:cBhvr additive="repl">
                                        <p:cTn id="24" dur="500" fill="hold"/>
                                        <p:tgtEl>
                                          <p:spTgt spid="228"/>
                                        </p:tgtEl>
                                        <p:attrNameLst>
                                          <p:attrName>ppt_h</p:attrName>
                                        </p:attrNameLst>
                                      </p:cBhvr>
                                      <p:tavLst>
                                        <p:tav tm="0">
                                          <p:val>
                                            <p:fltVal val="0"/>
                                          </p:val>
                                        </p:tav>
                                        <p:tav tm="100000">
                                          <p:val>
                                            <p:strVal val="#ppt_h"/>
                                          </p:val>
                                        </p:tav>
                                      </p:tavLst>
                                    </p:anim>
                                    <p:animEffect transition="in" filter="fade">
                                      <p:cBhvr additive="repl">
                                        <p:cTn id="25" dur="500"/>
                                        <p:tgtEl>
                                          <p:spTgt spid="228"/>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238"/>
                                        </p:tgtEl>
                                        <p:attrNameLst>
                                          <p:attrName>style.visibility</p:attrName>
                                        </p:attrNameLst>
                                      </p:cBhvr>
                                      <p:to>
                                        <p:strVal val="visible"/>
                                      </p:to>
                                    </p:set>
                                    <p:anim calcmode="lin" valueType="num">
                                      <p:cBhvr additive="repl">
                                        <p:cTn id="28" dur="500" fill="hold"/>
                                        <p:tgtEl>
                                          <p:spTgt spid="238"/>
                                        </p:tgtEl>
                                        <p:attrNameLst>
                                          <p:attrName>ppt_w</p:attrName>
                                        </p:attrNameLst>
                                      </p:cBhvr>
                                      <p:tavLst>
                                        <p:tav tm="0">
                                          <p:val>
                                            <p:fltVal val="0"/>
                                          </p:val>
                                        </p:tav>
                                        <p:tav tm="100000">
                                          <p:val>
                                            <p:strVal val="#ppt_w"/>
                                          </p:val>
                                        </p:tav>
                                      </p:tavLst>
                                    </p:anim>
                                    <p:anim calcmode="lin" valueType="num">
                                      <p:cBhvr additive="repl">
                                        <p:cTn id="29" dur="500" fill="hold"/>
                                        <p:tgtEl>
                                          <p:spTgt spid="238"/>
                                        </p:tgtEl>
                                        <p:attrNameLst>
                                          <p:attrName>ppt_h</p:attrName>
                                        </p:attrNameLst>
                                      </p:cBhvr>
                                      <p:tavLst>
                                        <p:tav tm="0">
                                          <p:val>
                                            <p:fltVal val="0"/>
                                          </p:val>
                                        </p:tav>
                                        <p:tav tm="100000">
                                          <p:val>
                                            <p:strVal val="#ppt_h"/>
                                          </p:val>
                                        </p:tav>
                                      </p:tavLst>
                                    </p:anim>
                                    <p:animEffect transition="in" filter="fade">
                                      <p:cBhvr additive="repl">
                                        <p:cTn id="30" dur="500"/>
                                        <p:tgtEl>
                                          <p:spTgt spid="2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 name="矩形 25"/>
          <p:cNvSpPr/>
          <p:nvPr/>
        </p:nvSpPr>
        <p:spPr>
          <a:xfrm>
            <a:off x="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4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47"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了解内心的挑战</a:t>
            </a:r>
            <a:endParaRPr lang="en-US" sz="2800" b="0" strike="noStrike" spc="-1">
              <a:solidFill>
                <a:srgbClr val="000000"/>
              </a:solidFill>
              <a:latin typeface="Arial"/>
            </a:endParaRPr>
          </a:p>
        </p:txBody>
      </p:sp>
      <p:sp>
        <p:nvSpPr>
          <p:cNvPr id="248"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内心的挑战可能会对个人的生活和工作产生消极影响，因此及时认识并处理这些挑战至关重要。</a:t>
            </a:r>
            <a:endParaRPr lang="en-US" sz="1800" b="0" strike="noStrike" spc="-1">
              <a:solidFill>
                <a:srgbClr val="000000"/>
              </a:solidFill>
              <a:latin typeface="Arial"/>
            </a:endParaRPr>
          </a:p>
        </p:txBody>
      </p:sp>
      <p:sp>
        <p:nvSpPr>
          <p:cNvPr id="24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250" name="图片 46"/>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245"/>
                                        </p:tgtEl>
                                        <p:attrNameLst>
                                          <p:attrName>style.visibility</p:attrName>
                                        </p:attrNameLst>
                                      </p:cBhvr>
                                      <p:to>
                                        <p:strVal val="visible"/>
                                      </p:to>
                                    </p:set>
                                    <p:animEffect transition="in" filter="fade">
                                      <p:cBhvr additive="repl">
                                        <p:cTn id="7" dur="500"/>
                                        <p:tgtEl>
                                          <p:spTgt spid="2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51" name="图片 7"/>
          <p:cNvPicPr/>
          <p:nvPr/>
        </p:nvPicPr>
        <p:blipFill>
          <a:blip r:embed="rId3"/>
          <a:srcRect l="22204" r="2142"/>
          <a:stretch>
            <a:fillRect/>
          </a:stretch>
        </p:blipFill>
        <p:spPr>
          <a:xfrm>
            <a:off x="0" y="0"/>
            <a:ext cx="12191760" cy="6857640"/>
          </a:xfrm>
          <a:prstGeom prst="rect">
            <a:avLst/>
          </a:prstGeom>
          <a:ln w="0">
            <a:noFill/>
          </a:ln>
        </p:spPr>
      </p:pic>
      <p:sp>
        <p:nvSpPr>
          <p:cNvPr id="25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253"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3</a:t>
            </a:r>
            <a:r>
              <a:rPr lang="zh-CN" sz="3600" b="1" strike="noStrike" spc="299">
                <a:solidFill>
                  <a:schemeClr val="dk1"/>
                </a:solidFill>
                <a:latin typeface="Arial"/>
                <a:ea typeface="微软雅黑"/>
              </a:rPr>
              <a:t>章 应对内心的挑战</a:t>
            </a:r>
            <a:endParaRPr lang="en-US" sz="3600" b="0" strike="noStrike" spc="-1">
              <a:solidFill>
                <a:schemeClr val="dk1"/>
              </a:solidFill>
              <a:latin typeface="Arial"/>
            </a:endParaRPr>
          </a:p>
        </p:txBody>
      </p:sp>
      <p:sp>
        <p:nvSpPr>
          <p:cNvPr id="25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5"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256" name="矩形 28"/>
          <p:cNvSpPr/>
          <p:nvPr/>
        </p:nvSpPr>
        <p:spPr>
          <a:xfrm>
            <a:off x="371592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57" name="content.2.title"/>
          <p:cNvSpPr/>
          <p:nvPr/>
        </p:nvSpPr>
        <p:spPr>
          <a:xfrm>
            <a:off x="393192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冥想</a:t>
            </a:r>
            <a:endParaRPr lang="en-US" sz="1800" b="0" strike="noStrike" spc="-1">
              <a:solidFill>
                <a:srgbClr val="000000"/>
              </a:solidFill>
              <a:latin typeface="Arial"/>
            </a:endParaRPr>
          </a:p>
        </p:txBody>
      </p:sp>
      <p:sp>
        <p:nvSpPr>
          <p:cNvPr id="258" name="content.2.content"/>
          <p:cNvSpPr/>
          <p:nvPr/>
        </p:nvSpPr>
        <p:spPr>
          <a:xfrm>
            <a:off x="3909600" y="379728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通过冥想可以放松身心，调节情绪波动。</a:t>
            </a:r>
            <a:endParaRPr lang="en-US" sz="1400" b="0" strike="noStrike" spc="-1">
              <a:solidFill>
                <a:srgbClr val="000000"/>
              </a:solidFill>
              <a:latin typeface="Arial"/>
            </a:endParaRPr>
          </a:p>
        </p:txBody>
      </p:sp>
      <p:sp>
        <p:nvSpPr>
          <p:cNvPr id="259" name="矩形 33"/>
          <p:cNvSpPr/>
          <p:nvPr/>
        </p:nvSpPr>
        <p:spPr>
          <a:xfrm>
            <a:off x="645084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60" name="content.3.title"/>
          <p:cNvSpPr/>
          <p:nvPr/>
        </p:nvSpPr>
        <p:spPr>
          <a:xfrm>
            <a:off x="670320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261" name="content.3.content"/>
          <p:cNvSpPr/>
          <p:nvPr/>
        </p:nvSpPr>
        <p:spPr>
          <a:xfrm>
            <a:off x="6666840" y="379800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262" name="矩形 38"/>
          <p:cNvSpPr/>
          <p:nvPr/>
        </p:nvSpPr>
        <p:spPr>
          <a:xfrm>
            <a:off x="918468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63" name="content.4.title"/>
          <p:cNvSpPr/>
          <p:nvPr/>
        </p:nvSpPr>
        <p:spPr>
          <a:xfrm>
            <a:off x="942012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264" name="content.4.content"/>
          <p:cNvSpPr/>
          <p:nvPr/>
        </p:nvSpPr>
        <p:spPr>
          <a:xfrm>
            <a:off x="9420840" y="3797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265"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情绪管理</a:t>
            </a:r>
            <a:endParaRPr lang="en-US" sz="3600" b="0" strike="noStrike" spc="-1">
              <a:solidFill>
                <a:schemeClr val="dk1"/>
              </a:solidFill>
              <a:latin typeface="Arial"/>
            </a:endParaRPr>
          </a:p>
        </p:txBody>
      </p:sp>
      <p:sp>
        <p:nvSpPr>
          <p:cNvPr id="266" name="矩形 19"/>
          <p:cNvSpPr/>
          <p:nvPr/>
        </p:nvSpPr>
        <p:spPr>
          <a:xfrm>
            <a:off x="97236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67" name="content.1.title"/>
          <p:cNvSpPr/>
          <p:nvPr/>
        </p:nvSpPr>
        <p:spPr>
          <a:xfrm>
            <a:off x="112500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呼吸法</a:t>
            </a:r>
            <a:endParaRPr lang="en-US" sz="1800" b="0" strike="noStrike" spc="-1">
              <a:solidFill>
                <a:srgbClr val="000000"/>
              </a:solidFill>
              <a:latin typeface="Arial"/>
            </a:endParaRPr>
          </a:p>
        </p:txBody>
      </p:sp>
      <p:sp>
        <p:nvSpPr>
          <p:cNvPr id="268" name="content.1.content"/>
          <p:cNvSpPr/>
          <p:nvPr/>
        </p:nvSpPr>
        <p:spPr>
          <a:xfrm>
            <a:off x="1105560" y="379728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深呼吸可以帮助平复情绪，降低焦虑。</a:t>
            </a:r>
            <a:endParaRPr lang="en-US" sz="1400" b="0" strike="noStrike" spc="-1">
              <a:solidFill>
                <a:srgbClr val="000000"/>
              </a:solidFill>
              <a:latin typeface="Arial"/>
            </a:endParaRPr>
          </a:p>
        </p:txBody>
      </p:sp>
      <p:grpSp>
        <p:nvGrpSpPr>
          <p:cNvPr id="269" name="组合 4"/>
          <p:cNvGrpSpPr/>
          <p:nvPr/>
        </p:nvGrpSpPr>
        <p:grpSpPr>
          <a:xfrm>
            <a:off x="0" y="497520"/>
            <a:ext cx="3060720" cy="2445480"/>
            <a:chOff x="0" y="497520"/>
            <a:chExt cx="3060720" cy="2445480"/>
          </a:xfrm>
        </p:grpSpPr>
        <p:grpSp>
          <p:nvGrpSpPr>
            <p:cNvPr id="270" name="组合 19"/>
            <p:cNvGrpSpPr/>
            <p:nvPr/>
          </p:nvGrpSpPr>
          <p:grpSpPr>
            <a:xfrm>
              <a:off x="0" y="497520"/>
              <a:ext cx="3060720" cy="2040480"/>
              <a:chOff x="0" y="497520"/>
              <a:chExt cx="3060720" cy="2040480"/>
            </a:xfrm>
          </p:grpSpPr>
          <p:graphicFrame>
            <p:nvGraphicFramePr>
              <p:cNvPr id="271" name="图表 24"/>
              <p:cNvGraphicFramePr/>
              <p:nvPr/>
            </p:nvGraphicFramePr>
            <p:xfrm>
              <a:off x="0" y="497520"/>
              <a:ext cx="3060720" cy="2040480"/>
            </p:xfrm>
            <a:graphic>
              <a:graphicData uri="http://schemas.openxmlformats.org/drawingml/2006/chart">
                <c:chart xmlns:c="http://schemas.openxmlformats.org/drawingml/2006/chart" r:id="rId2"/>
              </a:graphicData>
            </a:graphic>
          </p:graphicFrame>
          <p:grpSp>
            <p:nvGrpSpPr>
              <p:cNvPr id="272" name="组合 25"/>
              <p:cNvGrpSpPr/>
              <p:nvPr/>
            </p:nvGrpSpPr>
            <p:grpSpPr>
              <a:xfrm>
                <a:off x="810000" y="812520"/>
                <a:ext cx="1394640" cy="1394640"/>
                <a:chOff x="810000" y="812520"/>
                <a:chExt cx="1394640" cy="1394640"/>
              </a:xfrm>
            </p:grpSpPr>
            <p:sp>
              <p:nvSpPr>
                <p:cNvPr id="273" name="椭圆 26"/>
                <p:cNvSpPr/>
                <p:nvPr/>
              </p:nvSpPr>
              <p:spPr>
                <a:xfrm>
                  <a:off x="810000" y="81252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274" name="Freeform 178"/>
                <p:cNvSpPr/>
                <p:nvPr/>
              </p:nvSpPr>
              <p:spPr>
                <a:xfrm>
                  <a:off x="1340280" y="136332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275" name="TextBox 22"/>
            <p:cNvSpPr/>
            <p:nvPr/>
          </p:nvSpPr>
          <p:spPr>
            <a:xfrm>
              <a:off x="103824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76" name="组合 8"/>
          <p:cNvGrpSpPr/>
          <p:nvPr/>
        </p:nvGrpSpPr>
        <p:grpSpPr>
          <a:xfrm>
            <a:off x="2778120" y="497520"/>
            <a:ext cx="3060720" cy="2445480"/>
            <a:chOff x="2778120" y="497520"/>
            <a:chExt cx="3060720" cy="2445480"/>
          </a:xfrm>
        </p:grpSpPr>
        <p:sp>
          <p:nvSpPr>
            <p:cNvPr id="277" name="Freeform 185"/>
            <p:cNvSpPr/>
            <p:nvPr/>
          </p:nvSpPr>
          <p:spPr>
            <a:xfrm>
              <a:off x="4141080" y="135360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78" name="组合 6"/>
            <p:cNvGrpSpPr/>
            <p:nvPr/>
          </p:nvGrpSpPr>
          <p:grpSpPr>
            <a:xfrm>
              <a:off x="2778120" y="497520"/>
              <a:ext cx="3060720" cy="2445480"/>
              <a:chOff x="2778120" y="497520"/>
              <a:chExt cx="3060720" cy="2445480"/>
            </a:xfrm>
          </p:grpSpPr>
          <p:grpSp>
            <p:nvGrpSpPr>
              <p:cNvPr id="279" name="组合 13"/>
              <p:cNvGrpSpPr/>
              <p:nvPr/>
            </p:nvGrpSpPr>
            <p:grpSpPr>
              <a:xfrm>
                <a:off x="2778120" y="497520"/>
                <a:ext cx="3060720" cy="2040480"/>
                <a:chOff x="2778120" y="497520"/>
                <a:chExt cx="3060720" cy="2040480"/>
              </a:xfrm>
            </p:grpSpPr>
            <p:graphicFrame>
              <p:nvGraphicFramePr>
                <p:cNvPr id="280" name="图表 29"/>
                <p:cNvGraphicFramePr/>
                <p:nvPr/>
              </p:nvGraphicFramePr>
              <p:xfrm>
                <a:off x="2778120" y="497520"/>
                <a:ext cx="3060720" cy="2040480"/>
              </p:xfrm>
              <a:graphic>
                <a:graphicData uri="http://schemas.openxmlformats.org/drawingml/2006/chart">
                  <c:chart xmlns:c="http://schemas.openxmlformats.org/drawingml/2006/chart" r:id="rId3"/>
                </a:graphicData>
              </a:graphic>
            </p:graphicFrame>
            <p:sp>
              <p:nvSpPr>
                <p:cNvPr id="281" name="椭圆 9"/>
                <p:cNvSpPr/>
                <p:nvPr/>
              </p:nvSpPr>
              <p:spPr>
                <a:xfrm>
                  <a:off x="3588480" y="812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82" name="TextBox 23"/>
              <p:cNvSpPr/>
              <p:nvPr/>
            </p:nvSpPr>
            <p:spPr>
              <a:xfrm>
                <a:off x="379368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283" name="组合 10"/>
          <p:cNvGrpSpPr/>
          <p:nvPr/>
        </p:nvGrpSpPr>
        <p:grpSpPr>
          <a:xfrm>
            <a:off x="5469480" y="508320"/>
            <a:ext cx="3060720" cy="2445480"/>
            <a:chOff x="5469480" y="508320"/>
            <a:chExt cx="3060720" cy="2445480"/>
          </a:xfrm>
        </p:grpSpPr>
        <p:grpSp>
          <p:nvGrpSpPr>
            <p:cNvPr id="284" name="组合 11"/>
            <p:cNvGrpSpPr/>
            <p:nvPr/>
          </p:nvGrpSpPr>
          <p:grpSpPr>
            <a:xfrm>
              <a:off x="5469480" y="508320"/>
              <a:ext cx="3060720" cy="2445480"/>
              <a:chOff x="5469480" y="508320"/>
              <a:chExt cx="3060720" cy="2445480"/>
            </a:xfrm>
          </p:grpSpPr>
          <p:grpSp>
            <p:nvGrpSpPr>
              <p:cNvPr id="285" name="组合 14"/>
              <p:cNvGrpSpPr/>
              <p:nvPr/>
            </p:nvGrpSpPr>
            <p:grpSpPr>
              <a:xfrm>
                <a:off x="5469480" y="508320"/>
                <a:ext cx="3060720" cy="2040480"/>
                <a:chOff x="5469480" y="508320"/>
                <a:chExt cx="3060720" cy="2040480"/>
              </a:xfrm>
            </p:grpSpPr>
            <p:graphicFrame>
              <p:nvGraphicFramePr>
                <p:cNvPr id="286" name="图表 32"/>
                <p:cNvGraphicFramePr/>
                <p:nvPr/>
              </p:nvGraphicFramePr>
              <p:xfrm>
                <a:off x="5469480" y="508320"/>
                <a:ext cx="3060720" cy="2040480"/>
              </p:xfrm>
              <a:graphic>
                <a:graphicData uri="http://schemas.openxmlformats.org/drawingml/2006/chart">
                  <c:chart xmlns:c="http://schemas.openxmlformats.org/drawingml/2006/chart" r:id="rId4"/>
                </a:graphicData>
              </a:graphic>
            </p:graphicFrame>
            <p:sp>
              <p:nvSpPr>
                <p:cNvPr id="287" name="椭圆 13"/>
                <p:cNvSpPr/>
                <p:nvPr/>
              </p:nvSpPr>
              <p:spPr>
                <a:xfrm>
                  <a:off x="6280200" y="8236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88" name="TextBox 24"/>
              <p:cNvSpPr/>
              <p:nvPr/>
            </p:nvSpPr>
            <p:spPr>
              <a:xfrm>
                <a:off x="6507720" y="24372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89" name="Group 65"/>
            <p:cNvGrpSpPr/>
            <p:nvPr/>
          </p:nvGrpSpPr>
          <p:grpSpPr>
            <a:xfrm>
              <a:off x="6753240" y="1356480"/>
              <a:ext cx="479880" cy="476640"/>
              <a:chOff x="6753240" y="1356480"/>
              <a:chExt cx="479880" cy="476640"/>
            </a:xfrm>
          </p:grpSpPr>
          <p:sp>
            <p:nvSpPr>
              <p:cNvPr id="290" name="Freeform 38"/>
              <p:cNvSpPr/>
              <p:nvPr/>
            </p:nvSpPr>
            <p:spPr>
              <a:xfrm>
                <a:off x="6753240" y="135648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91" name="Freeform 39"/>
              <p:cNvSpPr/>
              <p:nvPr/>
            </p:nvSpPr>
            <p:spPr>
              <a:xfrm>
                <a:off x="6927480" y="147816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92" name="Oval 40"/>
              <p:cNvSpPr/>
              <p:nvPr/>
            </p:nvSpPr>
            <p:spPr>
              <a:xfrm>
                <a:off x="6983640" y="15901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293" name="组合 15"/>
          <p:cNvGrpSpPr/>
          <p:nvPr/>
        </p:nvGrpSpPr>
        <p:grpSpPr>
          <a:xfrm>
            <a:off x="8161920" y="389520"/>
            <a:ext cx="3060720" cy="2445840"/>
            <a:chOff x="8161920" y="389520"/>
            <a:chExt cx="3060720" cy="2445840"/>
          </a:xfrm>
        </p:grpSpPr>
        <p:sp>
          <p:nvSpPr>
            <p:cNvPr id="294" name="Freeform 176"/>
            <p:cNvSpPr/>
            <p:nvPr/>
          </p:nvSpPr>
          <p:spPr>
            <a:xfrm>
              <a:off x="9521640" y="123768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95" name="组合 16"/>
            <p:cNvGrpSpPr/>
            <p:nvPr/>
          </p:nvGrpSpPr>
          <p:grpSpPr>
            <a:xfrm>
              <a:off x="8161920" y="389520"/>
              <a:ext cx="3060720" cy="2445840"/>
              <a:chOff x="8161920" y="389520"/>
              <a:chExt cx="3060720" cy="2445840"/>
            </a:xfrm>
          </p:grpSpPr>
          <p:grpSp>
            <p:nvGrpSpPr>
              <p:cNvPr id="296" name="组合 14"/>
              <p:cNvGrpSpPr/>
              <p:nvPr/>
            </p:nvGrpSpPr>
            <p:grpSpPr>
              <a:xfrm>
                <a:off x="8161920" y="389520"/>
                <a:ext cx="3060720" cy="2040480"/>
                <a:chOff x="8161920" y="389520"/>
                <a:chExt cx="3060720" cy="2040480"/>
              </a:xfrm>
            </p:grpSpPr>
            <p:graphicFrame>
              <p:nvGraphicFramePr>
                <p:cNvPr id="297" name="图表 62"/>
                <p:cNvGraphicFramePr/>
                <p:nvPr/>
              </p:nvGraphicFramePr>
              <p:xfrm>
                <a:off x="8161920" y="389520"/>
                <a:ext cx="3060720" cy="2040480"/>
              </p:xfrm>
              <a:graphic>
                <a:graphicData uri="http://schemas.openxmlformats.org/drawingml/2006/chart">
                  <c:chart xmlns:c="http://schemas.openxmlformats.org/drawingml/2006/chart" r:id="rId5"/>
                </a:graphicData>
              </a:graphic>
            </p:graphicFrame>
            <p:sp>
              <p:nvSpPr>
                <p:cNvPr id="298" name="椭圆 63"/>
                <p:cNvSpPr/>
                <p:nvPr/>
              </p:nvSpPr>
              <p:spPr>
                <a:xfrm>
                  <a:off x="8972280" y="704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99" name="TextBox 24"/>
              <p:cNvSpPr/>
              <p:nvPr/>
            </p:nvSpPr>
            <p:spPr>
              <a:xfrm>
                <a:off x="9199800" y="2318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55"/>
                                        </p:tgtEl>
                                        <p:attrNameLst>
                                          <p:attrName>style.visibility</p:attrName>
                                        </p:attrNameLst>
                                      </p:cBhvr>
                                      <p:to>
                                        <p:strVal val="visible"/>
                                      </p:to>
                                    </p:set>
                                    <p:anim calcmode="lin" valueType="num">
                                      <p:cBhvr additive="repl">
                                        <p:cTn id="7" dur="500" fill="hold"/>
                                        <p:tgtEl>
                                          <p:spTgt spid="255"/>
                                        </p:tgtEl>
                                        <p:attrNameLst>
                                          <p:attrName>ppt_x</p:attrName>
                                        </p:attrNameLst>
                                      </p:cBhvr>
                                      <p:tavLst>
                                        <p:tav tm="0">
                                          <p:val>
                                            <p:strVal val="#ppt_x"/>
                                          </p:val>
                                        </p:tav>
                                        <p:tav tm="100000">
                                          <p:val>
                                            <p:strVal val="#ppt_x"/>
                                          </p:val>
                                        </p:tav>
                                      </p:tavLst>
                                    </p:anim>
                                    <p:anim calcmode="lin" valueType="num">
                                      <p:cBhvr additive="repl">
                                        <p:cTn id="8" dur="500" fill="hold"/>
                                        <p:tgtEl>
                                          <p:spTgt spid="255"/>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269"/>
                                        </p:tgtEl>
                                        <p:attrNameLst>
                                          <p:attrName>style.visibility</p:attrName>
                                        </p:attrNameLst>
                                      </p:cBhvr>
                                      <p:to>
                                        <p:strVal val="visible"/>
                                      </p:to>
                                    </p:set>
                                    <p:anim calcmode="lin" valueType="num">
                                      <p:cBhvr additive="repl">
                                        <p:cTn id="11" dur="500" fill="hold"/>
                                        <p:tgtEl>
                                          <p:spTgt spid="269"/>
                                        </p:tgtEl>
                                        <p:attrNameLst>
                                          <p:attrName>ppt_w</p:attrName>
                                        </p:attrNameLst>
                                      </p:cBhvr>
                                      <p:tavLst>
                                        <p:tav tm="0">
                                          <p:val>
                                            <p:fltVal val="0"/>
                                          </p:val>
                                        </p:tav>
                                        <p:tav tm="100000">
                                          <p:val>
                                            <p:strVal val="#ppt_w"/>
                                          </p:val>
                                        </p:tav>
                                      </p:tavLst>
                                    </p:anim>
                                    <p:anim calcmode="lin" valueType="num">
                                      <p:cBhvr additive="repl">
                                        <p:cTn id="12" dur="500" fill="hold"/>
                                        <p:tgtEl>
                                          <p:spTgt spid="269"/>
                                        </p:tgtEl>
                                        <p:attrNameLst>
                                          <p:attrName>ppt_h</p:attrName>
                                        </p:attrNameLst>
                                      </p:cBhvr>
                                      <p:tavLst>
                                        <p:tav tm="0">
                                          <p:val>
                                            <p:fltVal val="0"/>
                                          </p:val>
                                        </p:tav>
                                        <p:tav tm="100000">
                                          <p:val>
                                            <p:strVal val="#ppt_h"/>
                                          </p:val>
                                        </p:tav>
                                      </p:tavLst>
                                    </p:anim>
                                    <p:animEffect transition="in" filter="fade">
                                      <p:cBhvr additive="repl">
                                        <p:cTn id="13" dur="500"/>
                                        <p:tgtEl>
                                          <p:spTgt spid="269"/>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276"/>
                                        </p:tgtEl>
                                        <p:attrNameLst>
                                          <p:attrName>style.visibility</p:attrName>
                                        </p:attrNameLst>
                                      </p:cBhvr>
                                      <p:to>
                                        <p:strVal val="visible"/>
                                      </p:to>
                                    </p:set>
                                    <p:anim calcmode="lin" valueType="num">
                                      <p:cBhvr additive="repl">
                                        <p:cTn id="18" dur="500" fill="hold"/>
                                        <p:tgtEl>
                                          <p:spTgt spid="276"/>
                                        </p:tgtEl>
                                        <p:attrNameLst>
                                          <p:attrName>ppt_w</p:attrName>
                                        </p:attrNameLst>
                                      </p:cBhvr>
                                      <p:tavLst>
                                        <p:tav tm="0">
                                          <p:val>
                                            <p:fltVal val="0"/>
                                          </p:val>
                                        </p:tav>
                                        <p:tav tm="100000">
                                          <p:val>
                                            <p:strVal val="#ppt_w"/>
                                          </p:val>
                                        </p:tav>
                                      </p:tavLst>
                                    </p:anim>
                                    <p:anim calcmode="lin" valueType="num">
                                      <p:cBhvr additive="repl">
                                        <p:cTn id="19" dur="500" fill="hold"/>
                                        <p:tgtEl>
                                          <p:spTgt spid="276"/>
                                        </p:tgtEl>
                                        <p:attrNameLst>
                                          <p:attrName>ppt_h</p:attrName>
                                        </p:attrNameLst>
                                      </p:cBhvr>
                                      <p:tavLst>
                                        <p:tav tm="0">
                                          <p:val>
                                            <p:fltVal val="0"/>
                                          </p:val>
                                        </p:tav>
                                        <p:tav tm="100000">
                                          <p:val>
                                            <p:strVal val="#ppt_h"/>
                                          </p:val>
                                        </p:tav>
                                      </p:tavLst>
                                    </p:anim>
                                    <p:animEffect transition="in" filter="fade">
                                      <p:cBhvr additive="repl">
                                        <p:cTn id="20" dur="500"/>
                                        <p:tgtEl>
                                          <p:spTgt spid="276"/>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283"/>
                                        </p:tgtEl>
                                        <p:attrNameLst>
                                          <p:attrName>style.visibility</p:attrName>
                                        </p:attrNameLst>
                                      </p:cBhvr>
                                      <p:to>
                                        <p:strVal val="visible"/>
                                      </p:to>
                                    </p:set>
                                    <p:anim calcmode="lin" valueType="num">
                                      <p:cBhvr additive="repl">
                                        <p:cTn id="23" dur="500" fill="hold"/>
                                        <p:tgtEl>
                                          <p:spTgt spid="283"/>
                                        </p:tgtEl>
                                        <p:attrNameLst>
                                          <p:attrName>ppt_w</p:attrName>
                                        </p:attrNameLst>
                                      </p:cBhvr>
                                      <p:tavLst>
                                        <p:tav tm="0">
                                          <p:val>
                                            <p:fltVal val="0"/>
                                          </p:val>
                                        </p:tav>
                                        <p:tav tm="100000">
                                          <p:val>
                                            <p:strVal val="#ppt_w"/>
                                          </p:val>
                                        </p:tav>
                                      </p:tavLst>
                                    </p:anim>
                                    <p:anim calcmode="lin" valueType="num">
                                      <p:cBhvr additive="repl">
                                        <p:cTn id="24" dur="500" fill="hold"/>
                                        <p:tgtEl>
                                          <p:spTgt spid="283"/>
                                        </p:tgtEl>
                                        <p:attrNameLst>
                                          <p:attrName>ppt_h</p:attrName>
                                        </p:attrNameLst>
                                      </p:cBhvr>
                                      <p:tavLst>
                                        <p:tav tm="0">
                                          <p:val>
                                            <p:fltVal val="0"/>
                                          </p:val>
                                        </p:tav>
                                        <p:tav tm="100000">
                                          <p:val>
                                            <p:strVal val="#ppt_h"/>
                                          </p:val>
                                        </p:tav>
                                      </p:tavLst>
                                    </p:anim>
                                    <p:animEffect transition="in" filter="fade">
                                      <p:cBhvr additive="repl">
                                        <p:cTn id="25" dur="500"/>
                                        <p:tgtEl>
                                          <p:spTgt spid="283"/>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293"/>
                                        </p:tgtEl>
                                        <p:attrNameLst>
                                          <p:attrName>style.visibility</p:attrName>
                                        </p:attrNameLst>
                                      </p:cBhvr>
                                      <p:to>
                                        <p:strVal val="visible"/>
                                      </p:to>
                                    </p:set>
                                    <p:anim calcmode="lin" valueType="num">
                                      <p:cBhvr additive="repl">
                                        <p:cTn id="28" dur="500" fill="hold"/>
                                        <p:tgtEl>
                                          <p:spTgt spid="293"/>
                                        </p:tgtEl>
                                        <p:attrNameLst>
                                          <p:attrName>ppt_w</p:attrName>
                                        </p:attrNameLst>
                                      </p:cBhvr>
                                      <p:tavLst>
                                        <p:tav tm="0">
                                          <p:val>
                                            <p:fltVal val="0"/>
                                          </p:val>
                                        </p:tav>
                                        <p:tav tm="100000">
                                          <p:val>
                                            <p:strVal val="#ppt_w"/>
                                          </p:val>
                                        </p:tav>
                                      </p:tavLst>
                                    </p:anim>
                                    <p:anim calcmode="lin" valueType="num">
                                      <p:cBhvr additive="repl">
                                        <p:cTn id="29" dur="500" fill="hold"/>
                                        <p:tgtEl>
                                          <p:spTgt spid="293"/>
                                        </p:tgtEl>
                                        <p:attrNameLst>
                                          <p:attrName>ppt_h</p:attrName>
                                        </p:attrNameLst>
                                      </p:cBhvr>
                                      <p:tavLst>
                                        <p:tav tm="0">
                                          <p:val>
                                            <p:fltVal val="0"/>
                                          </p:val>
                                        </p:tav>
                                        <p:tav tm="100000">
                                          <p:val>
                                            <p:strVal val="#ppt_h"/>
                                          </p:val>
                                        </p:tav>
                                      </p:tavLst>
                                    </p:anim>
                                    <p:animEffect transition="in" filter="fade">
                                      <p:cBhvr additive="repl">
                                        <p:cTn id="30" dur="500"/>
                                        <p:tgtEl>
                                          <p:spTgt spid="2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0" name="矩形 25"/>
          <p:cNvSpPr/>
          <p:nvPr/>
        </p:nvSpPr>
        <p:spPr>
          <a:xfrm>
            <a:off x="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0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02"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建立积极的思维模式</a:t>
            </a:r>
            <a:endParaRPr lang="en-US" sz="2800" b="0" strike="noStrike" spc="-1">
              <a:solidFill>
                <a:srgbClr val="000000"/>
              </a:solidFill>
              <a:latin typeface="Arial"/>
            </a:endParaRPr>
          </a:p>
        </p:txBody>
      </p:sp>
      <p:sp>
        <p:nvSpPr>
          <p:cNvPr id="303"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积极的思维模式能够帮助我们更好地应对挑战，通过培养感恩、乐观的态度，可以提升心理韧性和抗压能力。</a:t>
            </a:r>
            <a:endParaRPr lang="en-US" sz="1800" b="0" strike="noStrike" spc="-1">
              <a:solidFill>
                <a:srgbClr val="000000"/>
              </a:solidFill>
              <a:latin typeface="Arial"/>
            </a:endParaRPr>
          </a:p>
        </p:txBody>
      </p:sp>
      <p:sp>
        <p:nvSpPr>
          <p:cNvPr id="30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305" name="图片 46"/>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300"/>
                                        </p:tgtEl>
                                        <p:attrNameLst>
                                          <p:attrName>style.visibility</p:attrName>
                                        </p:attrNameLst>
                                      </p:cBhvr>
                                      <p:to>
                                        <p:strVal val="visible"/>
                                      </p:to>
                                    </p:set>
                                    <p:animEffect transition="in" filter="fade">
                                      <p:cBhvr additive="repl">
                                        <p:cTn id="7" dur="500"/>
                                        <p:tgtEl>
                                          <p:spTgt spid="3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建立支持系统</a:t>
            </a:r>
            <a:endParaRPr lang="en-US" sz="3600" b="0" strike="noStrike" spc="-1">
              <a:solidFill>
                <a:schemeClr val="dk1"/>
              </a:solidFill>
              <a:latin typeface="Arial"/>
            </a:endParaRPr>
          </a:p>
        </p:txBody>
      </p:sp>
      <p:sp>
        <p:nvSpPr>
          <p:cNvPr id="307"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家人的理解和关怀是最大的支持。</a:t>
            </a:r>
            <a:endParaRPr lang="en-US" sz="1600" b="0" strike="noStrike" spc="-1">
              <a:solidFill>
                <a:srgbClr val="000000"/>
              </a:solidFill>
              <a:latin typeface="Arial"/>
            </a:endParaRPr>
          </a:p>
        </p:txBody>
      </p:sp>
      <p:sp>
        <p:nvSpPr>
          <p:cNvPr id="308"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家人支持</a:t>
            </a:r>
            <a:endParaRPr lang="en-US" sz="2000" b="0" strike="noStrike" spc="-1">
              <a:solidFill>
                <a:srgbClr val="000000"/>
              </a:solidFill>
              <a:latin typeface="Arial"/>
            </a:endParaRPr>
          </a:p>
        </p:txBody>
      </p:sp>
      <p:sp>
        <p:nvSpPr>
          <p:cNvPr id="309"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朋友间的相互支持可以让我们感到更包容。</a:t>
            </a:r>
            <a:endParaRPr lang="en-US" sz="1600" b="0" strike="noStrike" spc="-1">
              <a:solidFill>
                <a:srgbClr val="000000"/>
              </a:solidFill>
              <a:latin typeface="Arial"/>
            </a:endParaRPr>
          </a:p>
        </p:txBody>
      </p:sp>
      <p:sp>
        <p:nvSpPr>
          <p:cNvPr id="310"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朋友支持</a:t>
            </a:r>
            <a:endParaRPr lang="en-US" sz="2000" b="0" strike="noStrike" spc="-1">
              <a:solidFill>
                <a:srgbClr val="000000"/>
              </a:solidFill>
              <a:latin typeface="Arial"/>
            </a:endParaRPr>
          </a:p>
        </p:txBody>
      </p:sp>
      <p:sp>
        <p:nvSpPr>
          <p:cNvPr id="311"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312"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313"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314"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315"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316" name="组合 4"/>
          <p:cNvGrpSpPr/>
          <p:nvPr/>
        </p:nvGrpSpPr>
        <p:grpSpPr>
          <a:xfrm>
            <a:off x="577800" y="381240"/>
            <a:ext cx="3060720" cy="2445480"/>
            <a:chOff x="577800" y="381240"/>
            <a:chExt cx="3060720" cy="2445480"/>
          </a:xfrm>
        </p:grpSpPr>
        <p:grpSp>
          <p:nvGrpSpPr>
            <p:cNvPr id="317" name="组合 19"/>
            <p:cNvGrpSpPr/>
            <p:nvPr/>
          </p:nvGrpSpPr>
          <p:grpSpPr>
            <a:xfrm>
              <a:off x="577800" y="381240"/>
              <a:ext cx="3060720" cy="2040480"/>
              <a:chOff x="577800" y="381240"/>
              <a:chExt cx="3060720" cy="2040480"/>
            </a:xfrm>
          </p:grpSpPr>
          <p:graphicFrame>
            <p:nvGraphicFramePr>
              <p:cNvPr id="318"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319" name="组合 25"/>
              <p:cNvGrpSpPr/>
              <p:nvPr/>
            </p:nvGrpSpPr>
            <p:grpSpPr>
              <a:xfrm>
                <a:off x="1387800" y="696600"/>
                <a:ext cx="1394640" cy="1394640"/>
                <a:chOff x="1387800" y="696600"/>
                <a:chExt cx="1394640" cy="1394640"/>
              </a:xfrm>
            </p:grpSpPr>
            <p:sp>
              <p:nvSpPr>
                <p:cNvPr id="320"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321"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322"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23" name="组合 7"/>
          <p:cNvGrpSpPr/>
          <p:nvPr/>
        </p:nvGrpSpPr>
        <p:grpSpPr>
          <a:xfrm>
            <a:off x="3127320" y="385200"/>
            <a:ext cx="3060720" cy="2445480"/>
            <a:chOff x="3127320" y="385200"/>
            <a:chExt cx="3060720" cy="2445480"/>
          </a:xfrm>
        </p:grpSpPr>
        <p:sp>
          <p:nvSpPr>
            <p:cNvPr id="324"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325" name="组合 9"/>
            <p:cNvGrpSpPr/>
            <p:nvPr/>
          </p:nvGrpSpPr>
          <p:grpSpPr>
            <a:xfrm>
              <a:off x="3127320" y="385200"/>
              <a:ext cx="3060720" cy="2445480"/>
              <a:chOff x="3127320" y="385200"/>
              <a:chExt cx="3060720" cy="2445480"/>
            </a:xfrm>
          </p:grpSpPr>
          <p:grpSp>
            <p:nvGrpSpPr>
              <p:cNvPr id="326" name="组合 13"/>
              <p:cNvGrpSpPr/>
              <p:nvPr/>
            </p:nvGrpSpPr>
            <p:grpSpPr>
              <a:xfrm>
                <a:off x="3127320" y="385200"/>
                <a:ext cx="3060720" cy="2040480"/>
                <a:chOff x="3127320" y="385200"/>
                <a:chExt cx="3060720" cy="2040480"/>
              </a:xfrm>
            </p:grpSpPr>
            <p:graphicFrame>
              <p:nvGraphicFramePr>
                <p:cNvPr id="327"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328"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29"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330" name="组合 10"/>
          <p:cNvGrpSpPr/>
          <p:nvPr/>
        </p:nvGrpSpPr>
        <p:grpSpPr>
          <a:xfrm>
            <a:off x="5771880" y="380880"/>
            <a:ext cx="3060720" cy="2445480"/>
            <a:chOff x="5771880" y="380880"/>
            <a:chExt cx="3060720" cy="2445480"/>
          </a:xfrm>
        </p:grpSpPr>
        <p:grpSp>
          <p:nvGrpSpPr>
            <p:cNvPr id="331" name="组合 11"/>
            <p:cNvGrpSpPr/>
            <p:nvPr/>
          </p:nvGrpSpPr>
          <p:grpSpPr>
            <a:xfrm>
              <a:off x="5771880" y="380880"/>
              <a:ext cx="3060720" cy="2445480"/>
              <a:chOff x="5771880" y="380880"/>
              <a:chExt cx="3060720" cy="2445480"/>
            </a:xfrm>
          </p:grpSpPr>
          <p:grpSp>
            <p:nvGrpSpPr>
              <p:cNvPr id="332" name="组合 14"/>
              <p:cNvGrpSpPr/>
              <p:nvPr/>
            </p:nvGrpSpPr>
            <p:grpSpPr>
              <a:xfrm>
                <a:off x="5771880" y="380880"/>
                <a:ext cx="3060720" cy="2040480"/>
                <a:chOff x="5771880" y="380880"/>
                <a:chExt cx="3060720" cy="2040480"/>
              </a:xfrm>
            </p:grpSpPr>
            <p:graphicFrame>
              <p:nvGraphicFramePr>
                <p:cNvPr id="333"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334"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35"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36" name="Group 65"/>
            <p:cNvGrpSpPr/>
            <p:nvPr/>
          </p:nvGrpSpPr>
          <p:grpSpPr>
            <a:xfrm>
              <a:off x="7055640" y="1229040"/>
              <a:ext cx="479880" cy="476640"/>
              <a:chOff x="7055640" y="1229040"/>
              <a:chExt cx="479880" cy="476640"/>
            </a:xfrm>
          </p:grpSpPr>
          <p:sp>
            <p:nvSpPr>
              <p:cNvPr id="337"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38"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39"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340" name="组合 12"/>
          <p:cNvGrpSpPr/>
          <p:nvPr/>
        </p:nvGrpSpPr>
        <p:grpSpPr>
          <a:xfrm>
            <a:off x="8371800" y="384480"/>
            <a:ext cx="3060720" cy="2445480"/>
            <a:chOff x="8371800" y="384480"/>
            <a:chExt cx="3060720" cy="2445480"/>
          </a:xfrm>
        </p:grpSpPr>
        <p:sp>
          <p:nvSpPr>
            <p:cNvPr id="341"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342" name="组合 13"/>
            <p:cNvGrpSpPr/>
            <p:nvPr/>
          </p:nvGrpSpPr>
          <p:grpSpPr>
            <a:xfrm>
              <a:off x="8371800" y="384480"/>
              <a:ext cx="3060720" cy="2445480"/>
              <a:chOff x="8371800" y="384480"/>
              <a:chExt cx="3060720" cy="2445480"/>
            </a:xfrm>
          </p:grpSpPr>
          <p:grpSp>
            <p:nvGrpSpPr>
              <p:cNvPr id="343" name="组合 14"/>
              <p:cNvGrpSpPr/>
              <p:nvPr/>
            </p:nvGrpSpPr>
            <p:grpSpPr>
              <a:xfrm>
                <a:off x="8371800" y="384480"/>
                <a:ext cx="3060720" cy="2040480"/>
                <a:chOff x="8371800" y="384480"/>
                <a:chExt cx="3060720" cy="2040480"/>
              </a:xfrm>
            </p:grpSpPr>
            <p:graphicFrame>
              <p:nvGraphicFramePr>
                <p:cNvPr id="344"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345"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46"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15"/>
                                        </p:tgtEl>
                                        <p:attrNameLst>
                                          <p:attrName>style.visibility</p:attrName>
                                        </p:attrNameLst>
                                      </p:cBhvr>
                                      <p:to>
                                        <p:strVal val="visible"/>
                                      </p:to>
                                    </p:set>
                                    <p:anim calcmode="lin" valueType="num">
                                      <p:cBhvr additive="repl">
                                        <p:cTn id="7" dur="500" fill="hold"/>
                                        <p:tgtEl>
                                          <p:spTgt spid="315"/>
                                        </p:tgtEl>
                                        <p:attrNameLst>
                                          <p:attrName>ppt_x</p:attrName>
                                        </p:attrNameLst>
                                      </p:cBhvr>
                                      <p:tavLst>
                                        <p:tav tm="0">
                                          <p:val>
                                            <p:strVal val="#ppt_x"/>
                                          </p:val>
                                        </p:tav>
                                        <p:tav tm="100000">
                                          <p:val>
                                            <p:strVal val="#ppt_x"/>
                                          </p:val>
                                        </p:tav>
                                      </p:tavLst>
                                    </p:anim>
                                    <p:anim calcmode="lin" valueType="num">
                                      <p:cBhvr additive="repl">
                                        <p:cTn id="8" dur="500" fill="hold"/>
                                        <p:tgtEl>
                                          <p:spTgt spid="315"/>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316"/>
                                        </p:tgtEl>
                                        <p:attrNameLst>
                                          <p:attrName>style.visibility</p:attrName>
                                        </p:attrNameLst>
                                      </p:cBhvr>
                                      <p:to>
                                        <p:strVal val="visible"/>
                                      </p:to>
                                    </p:set>
                                    <p:anim calcmode="lin" valueType="num">
                                      <p:cBhvr additive="repl">
                                        <p:cTn id="11" dur="500" fill="hold"/>
                                        <p:tgtEl>
                                          <p:spTgt spid="316"/>
                                        </p:tgtEl>
                                        <p:attrNameLst>
                                          <p:attrName>ppt_w</p:attrName>
                                        </p:attrNameLst>
                                      </p:cBhvr>
                                      <p:tavLst>
                                        <p:tav tm="0">
                                          <p:val>
                                            <p:fltVal val="0"/>
                                          </p:val>
                                        </p:tav>
                                        <p:tav tm="100000">
                                          <p:val>
                                            <p:strVal val="#ppt_w"/>
                                          </p:val>
                                        </p:tav>
                                      </p:tavLst>
                                    </p:anim>
                                    <p:anim calcmode="lin" valueType="num">
                                      <p:cBhvr additive="repl">
                                        <p:cTn id="12" dur="500" fill="hold"/>
                                        <p:tgtEl>
                                          <p:spTgt spid="316"/>
                                        </p:tgtEl>
                                        <p:attrNameLst>
                                          <p:attrName>ppt_h</p:attrName>
                                        </p:attrNameLst>
                                      </p:cBhvr>
                                      <p:tavLst>
                                        <p:tav tm="0">
                                          <p:val>
                                            <p:fltVal val="0"/>
                                          </p:val>
                                        </p:tav>
                                        <p:tav tm="100000">
                                          <p:val>
                                            <p:strVal val="#ppt_h"/>
                                          </p:val>
                                        </p:tav>
                                      </p:tavLst>
                                    </p:anim>
                                    <p:animEffect transition="in" filter="fade">
                                      <p:cBhvr additive="repl">
                                        <p:cTn id="13" dur="500"/>
                                        <p:tgtEl>
                                          <p:spTgt spid="316"/>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323"/>
                                        </p:tgtEl>
                                        <p:attrNameLst>
                                          <p:attrName>style.visibility</p:attrName>
                                        </p:attrNameLst>
                                      </p:cBhvr>
                                      <p:to>
                                        <p:strVal val="visible"/>
                                      </p:to>
                                    </p:set>
                                    <p:anim calcmode="lin" valueType="num">
                                      <p:cBhvr additive="repl">
                                        <p:cTn id="18" dur="500" fill="hold"/>
                                        <p:tgtEl>
                                          <p:spTgt spid="323"/>
                                        </p:tgtEl>
                                        <p:attrNameLst>
                                          <p:attrName>ppt_w</p:attrName>
                                        </p:attrNameLst>
                                      </p:cBhvr>
                                      <p:tavLst>
                                        <p:tav tm="0">
                                          <p:val>
                                            <p:fltVal val="0"/>
                                          </p:val>
                                        </p:tav>
                                        <p:tav tm="100000">
                                          <p:val>
                                            <p:strVal val="#ppt_w"/>
                                          </p:val>
                                        </p:tav>
                                      </p:tavLst>
                                    </p:anim>
                                    <p:anim calcmode="lin" valueType="num">
                                      <p:cBhvr additive="repl">
                                        <p:cTn id="19" dur="500" fill="hold"/>
                                        <p:tgtEl>
                                          <p:spTgt spid="323"/>
                                        </p:tgtEl>
                                        <p:attrNameLst>
                                          <p:attrName>ppt_h</p:attrName>
                                        </p:attrNameLst>
                                      </p:cBhvr>
                                      <p:tavLst>
                                        <p:tav tm="0">
                                          <p:val>
                                            <p:fltVal val="0"/>
                                          </p:val>
                                        </p:tav>
                                        <p:tav tm="100000">
                                          <p:val>
                                            <p:strVal val="#ppt_h"/>
                                          </p:val>
                                        </p:tav>
                                      </p:tavLst>
                                    </p:anim>
                                    <p:animEffect transition="in" filter="fade">
                                      <p:cBhvr additive="repl">
                                        <p:cTn id="20" dur="500"/>
                                        <p:tgtEl>
                                          <p:spTgt spid="323"/>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330"/>
                                        </p:tgtEl>
                                        <p:attrNameLst>
                                          <p:attrName>style.visibility</p:attrName>
                                        </p:attrNameLst>
                                      </p:cBhvr>
                                      <p:to>
                                        <p:strVal val="visible"/>
                                      </p:to>
                                    </p:set>
                                    <p:anim calcmode="lin" valueType="num">
                                      <p:cBhvr additive="repl">
                                        <p:cTn id="23" dur="500" fill="hold"/>
                                        <p:tgtEl>
                                          <p:spTgt spid="330"/>
                                        </p:tgtEl>
                                        <p:attrNameLst>
                                          <p:attrName>ppt_w</p:attrName>
                                        </p:attrNameLst>
                                      </p:cBhvr>
                                      <p:tavLst>
                                        <p:tav tm="0">
                                          <p:val>
                                            <p:fltVal val="0"/>
                                          </p:val>
                                        </p:tav>
                                        <p:tav tm="100000">
                                          <p:val>
                                            <p:strVal val="#ppt_w"/>
                                          </p:val>
                                        </p:tav>
                                      </p:tavLst>
                                    </p:anim>
                                    <p:anim calcmode="lin" valueType="num">
                                      <p:cBhvr additive="repl">
                                        <p:cTn id="24" dur="500" fill="hold"/>
                                        <p:tgtEl>
                                          <p:spTgt spid="330"/>
                                        </p:tgtEl>
                                        <p:attrNameLst>
                                          <p:attrName>ppt_h</p:attrName>
                                        </p:attrNameLst>
                                      </p:cBhvr>
                                      <p:tavLst>
                                        <p:tav tm="0">
                                          <p:val>
                                            <p:fltVal val="0"/>
                                          </p:val>
                                        </p:tav>
                                        <p:tav tm="100000">
                                          <p:val>
                                            <p:strVal val="#ppt_h"/>
                                          </p:val>
                                        </p:tav>
                                      </p:tavLst>
                                    </p:anim>
                                    <p:animEffect transition="in" filter="fade">
                                      <p:cBhvr additive="repl">
                                        <p:cTn id="25" dur="500"/>
                                        <p:tgtEl>
                                          <p:spTgt spid="330"/>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340"/>
                                        </p:tgtEl>
                                        <p:attrNameLst>
                                          <p:attrName>style.visibility</p:attrName>
                                        </p:attrNameLst>
                                      </p:cBhvr>
                                      <p:to>
                                        <p:strVal val="visible"/>
                                      </p:to>
                                    </p:set>
                                    <p:anim calcmode="lin" valueType="num">
                                      <p:cBhvr additive="repl">
                                        <p:cTn id="28" dur="500" fill="hold"/>
                                        <p:tgtEl>
                                          <p:spTgt spid="340"/>
                                        </p:tgtEl>
                                        <p:attrNameLst>
                                          <p:attrName>ppt_w</p:attrName>
                                        </p:attrNameLst>
                                      </p:cBhvr>
                                      <p:tavLst>
                                        <p:tav tm="0">
                                          <p:val>
                                            <p:fltVal val="0"/>
                                          </p:val>
                                        </p:tav>
                                        <p:tav tm="100000">
                                          <p:val>
                                            <p:strVal val="#ppt_w"/>
                                          </p:val>
                                        </p:tav>
                                      </p:tavLst>
                                    </p:anim>
                                    <p:anim calcmode="lin" valueType="num">
                                      <p:cBhvr additive="repl">
                                        <p:cTn id="29" dur="500" fill="hold"/>
                                        <p:tgtEl>
                                          <p:spTgt spid="340"/>
                                        </p:tgtEl>
                                        <p:attrNameLst>
                                          <p:attrName>ppt_h</p:attrName>
                                        </p:attrNameLst>
                                      </p:cBhvr>
                                      <p:tavLst>
                                        <p:tav tm="0">
                                          <p:val>
                                            <p:fltVal val="0"/>
                                          </p:val>
                                        </p:tav>
                                        <p:tav tm="100000">
                                          <p:val>
                                            <p:strVal val="#ppt_h"/>
                                          </p:val>
                                        </p:tav>
                                      </p:tavLst>
                                    </p:anim>
                                    <p:animEffect transition="in" filter="fade">
                                      <p:cBhvr additive="repl">
                                        <p:cTn id="30" dur="500"/>
                                        <p:tgtEl>
                                          <p:spTgt spid="3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7"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接受专业帮助</a:t>
            </a:r>
            <a:endParaRPr lang="en-US" sz="3600" b="0" strike="noStrike" spc="-1">
              <a:solidFill>
                <a:schemeClr val="dk1"/>
              </a:solidFill>
              <a:latin typeface="Arial"/>
            </a:endParaRPr>
          </a:p>
        </p:txBody>
      </p:sp>
      <p:sp>
        <p:nvSpPr>
          <p:cNvPr id="348" name="content"/>
          <p:cNvSpPr/>
          <p:nvPr/>
        </p:nvSpPr>
        <p:spPr>
          <a:xfrm>
            <a:off x="5199840" y="24674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在面对严重的内心挑战时，寻求心理咨询师或医生的帮助是必要的举措。专业帮助能够提供更全面的解决方案和支持，帮助我们更快地走出困境。</a:t>
            </a:r>
            <a:endParaRPr lang="en-US" sz="2000" b="0" strike="noStrike" spc="-1">
              <a:solidFill>
                <a:srgbClr val="000000"/>
              </a:solidFill>
              <a:latin typeface="Arial"/>
            </a:endParaRPr>
          </a:p>
        </p:txBody>
      </p:sp>
      <p:pic>
        <p:nvPicPr>
          <p:cNvPr id="349" name="图片 1"/>
          <p:cNvPicPr/>
          <p:nvPr/>
        </p:nvPicPr>
        <p:blipFill>
          <a:blip r:embed="rId3"/>
          <a:srcRect l="5972" t="14324" r="70418" b="15094"/>
          <a:stretch>
            <a:fillRect/>
          </a:stretch>
        </p:blipFill>
        <p:spPr>
          <a:xfrm>
            <a:off x="-96840" y="847800"/>
            <a:ext cx="4601520" cy="58543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349"/>
                                        </p:tgtEl>
                                        <p:attrNameLst>
                                          <p:attrName>style.visibility</p:attrName>
                                        </p:attrNameLst>
                                      </p:cBhvr>
                                      <p:to>
                                        <p:strVal val="visible"/>
                                      </p:to>
                                    </p:set>
                                    <p:anim calcmode="lin" valueType="num">
                                      <p:cBhvr additive="repl">
                                        <p:cTn id="7" dur="500" fill="hold"/>
                                        <p:tgtEl>
                                          <p:spTgt spid="349"/>
                                        </p:tgtEl>
                                        <p:attrNameLst>
                                          <p:attrName>ppt_w</p:attrName>
                                        </p:attrNameLst>
                                      </p:cBhvr>
                                      <p:tavLst>
                                        <p:tav tm="0">
                                          <p:val>
                                            <p:fltVal val="0"/>
                                          </p:val>
                                        </p:tav>
                                        <p:tav tm="100000">
                                          <p:val>
                                            <p:strVal val="#ppt_w"/>
                                          </p:val>
                                        </p:tav>
                                      </p:tavLst>
                                    </p:anim>
                                    <p:anim calcmode="lin" valueType="num">
                                      <p:cBhvr additive="repl">
                                        <p:cTn id="8" dur="500" fill="hold"/>
                                        <p:tgtEl>
                                          <p:spTgt spid="349"/>
                                        </p:tgtEl>
                                        <p:attrNameLst>
                                          <p:attrName>ppt_h</p:attrName>
                                        </p:attrNameLst>
                                      </p:cBhvr>
                                      <p:tavLst>
                                        <p:tav tm="0">
                                          <p:val>
                                            <p:fltVal val="0"/>
                                          </p:val>
                                        </p:tav>
                                        <p:tav tm="100000">
                                          <p:val>
                                            <p:strVal val="#ppt_h"/>
                                          </p:val>
                                        </p:tav>
                                      </p:tavLst>
                                    </p:anim>
                                    <p:animEffect transition="in" filter="fade">
                                      <p:cBhvr additive="repl">
                                        <p:cTn id="9" dur="500"/>
                                        <p:tgtEl>
                                          <p:spTgt spid="3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5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内心挑战的解决之道</a:t>
            </a:r>
            <a:endParaRPr lang="en-US" sz="3600" b="0" strike="noStrike" spc="-1">
              <a:solidFill>
                <a:schemeClr val="dk1"/>
              </a:solidFill>
              <a:latin typeface="Arial"/>
            </a:endParaRPr>
          </a:p>
        </p:txBody>
      </p:sp>
      <p:sp>
        <p:nvSpPr>
          <p:cNvPr id="35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学会呼吸法、冥想等方式来调节情绪。</a:t>
            </a:r>
            <a:endParaRPr lang="en-US" sz="1600" b="0" strike="noStrike" spc="-1">
              <a:solidFill>
                <a:srgbClr val="000000"/>
              </a:solidFill>
              <a:latin typeface="Arial"/>
            </a:endParaRPr>
          </a:p>
        </p:txBody>
      </p:sp>
      <p:sp>
        <p:nvSpPr>
          <p:cNvPr id="35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情绪管理</a:t>
            </a:r>
            <a:endParaRPr lang="en-US" sz="2000" b="0" strike="noStrike" spc="-1">
              <a:solidFill>
                <a:srgbClr val="000000"/>
              </a:solidFill>
              <a:latin typeface="Arial"/>
            </a:endParaRPr>
          </a:p>
        </p:txBody>
      </p:sp>
      <p:sp>
        <p:nvSpPr>
          <p:cNvPr id="35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35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35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与家人、朋友建立良好支持，获得情感支持。</a:t>
            </a:r>
            <a:endParaRPr lang="en-US" sz="1600" b="0" strike="noStrike" spc="-1">
              <a:solidFill>
                <a:srgbClr val="000000"/>
              </a:solidFill>
              <a:latin typeface="Arial"/>
            </a:endParaRPr>
          </a:p>
        </p:txBody>
      </p:sp>
      <p:sp>
        <p:nvSpPr>
          <p:cNvPr id="35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建立支持系统</a:t>
            </a:r>
            <a:endParaRPr lang="en-US" sz="2000" b="0" strike="noStrike" spc="-1">
              <a:solidFill>
                <a:srgbClr val="000000"/>
              </a:solidFill>
              <a:latin typeface="Arial"/>
            </a:endParaRPr>
          </a:p>
        </p:txBody>
      </p:sp>
      <p:sp>
        <p:nvSpPr>
          <p:cNvPr id="35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35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培养感恩、乐观等积极心态，提升心理韧性。</a:t>
            </a:r>
            <a:endParaRPr lang="en-US" sz="1600" b="0" strike="noStrike" spc="-1">
              <a:solidFill>
                <a:srgbClr val="000000"/>
              </a:solidFill>
              <a:latin typeface="Arial"/>
            </a:endParaRPr>
          </a:p>
        </p:txBody>
      </p:sp>
      <p:sp>
        <p:nvSpPr>
          <p:cNvPr id="35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积极思维</a:t>
            </a:r>
            <a:endParaRPr lang="en-US" sz="2000" b="0" strike="noStrike" spc="-1">
              <a:solidFill>
                <a:srgbClr val="000000"/>
              </a:solidFill>
              <a:latin typeface="Arial"/>
            </a:endParaRPr>
          </a:p>
        </p:txBody>
      </p:sp>
      <p:sp>
        <p:nvSpPr>
          <p:cNvPr id="360" name="矩形 25"/>
          <p:cNvSpPr/>
          <p:nvPr/>
        </p:nvSpPr>
        <p:spPr>
          <a:xfrm>
            <a:off x="634104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361" name="图片 7"/>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360"/>
                                        </p:tgtEl>
                                        <p:attrNameLst>
                                          <p:attrName>style.visibility</p:attrName>
                                        </p:attrNameLst>
                                      </p:cBhvr>
                                      <p:to>
                                        <p:strVal val="visible"/>
                                      </p:to>
                                    </p:set>
                                    <p:animEffect transition="in" filter="fade">
                                      <p:cBhvr additive="repl">
                                        <p:cTn id="7" dur="500"/>
                                        <p:tgtEl>
                                          <p:spTgt spid="3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https://d.book118.com/818012035011006050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126</Paragraphs>
  <Slides>20</Slides>
  <Notes>7</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20</vt:i4>
      </vt:variant>
    </vt:vector>
  </HeadingPairs>
  <TitlesOfParts>
    <vt:vector baseType="lpstr" size="29">
      <vt:lpstr>Arial</vt:lpstr>
      <vt:lpstr>Calibri</vt:lpstr>
      <vt:lpstr>微软雅黑</vt:lpstr>
      <vt:lpstr>Times New Roman</vt:lpstr>
      <vt:lpstr>Wingdings</vt:lpstr>
      <vt:lpstr>Symbol</vt:lpstr>
      <vt:lpstr>Helvetica Light</vt:lpstr>
      <vt:lpstr>DejaVu Sans</vt:lpstr>
      <vt:lpstr>Office Theme</vt:lpstr>
      <vt:lpstr>如何解决内心的挑战</vt:lpstr>
      <vt:lpstr>目录</vt:lpstr>
      <vt:lpstr>第1章 简介</vt:lpstr>
      <vt:lpstr>了解内心的挑战</vt:lpstr>
      <vt:lpstr> </vt:lpstr>
      <vt:lpstr>解决内心的挑战的重要性</vt:lpstr>
      <vt:lpstr> </vt:lpstr>
      <vt:lpstr>第2章 认识内心的挑战</vt:lpstr>
      <vt:lpstr>内心挑战的种类</vt:lpstr>
      <vt:lpstr>内心挑战的原因</vt:lpstr>
      <vt:lpstr>内心挑战的表现</vt:lpstr>
      <vt:lpstr>如何认识内心挑战</vt:lpstr>
      <vt:lpstr> </vt:lpstr>
      <vt:lpstr>第3章 应对内心的挑战</vt:lpstr>
      <vt:lpstr>情绪管理</vt:lpstr>
      <vt:lpstr> </vt:lpstr>
      <vt:lpstr>建立支持系统</vt:lpstr>
      <vt:lpstr>接受专业帮助</vt:lpstr>
      <vt:lpstr>内心挑战的解决之道</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2024-09-29T14:51:08.443</cp:lastPrinted>
  <dcterms:created xsi:type="dcterms:W3CDTF">2024-09-29T06:51:08Z</dcterms:created>
  <dcterms:modified xsi:type="dcterms:W3CDTF">2024-09-29T06:51:11Z</dcterms:modified>
</cp:coreProperties>
</file>