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8B381-F024-4DE2-80DB-D57646010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585CD-2563-4FFB-97FA-ED0C2155F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E4930-89D6-4B2C-B872-9F95D77AF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B9F0B-25CF-4D51-8949-FB0868C07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1BE634-E82D-4C5B-82D1-BA3C07EF3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96B147-CC58-4678-AC96-4C45401DB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CE2C86-2755-4A0C-A189-34AA49542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A4D9B-6ED5-49B2-BBCA-56766DBB4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72D38-35AD-4F60-9C1A-6B826D9DD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51454-BB19-4623-9C42-F4121836E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BC196-D93E-49FB-91D6-7CECD55AE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13005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护理质量安全与科研工作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科研在护理质量安全中的作用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护理质量安全是指在护理服务过程中，通过采取一系列措施，确保患者安全、提高护理质量，并减少医疗差错和不良事件的发生。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护理质量安全是医疗质量的重要组成部分，直接关系到患者的生命安全和健康。提高护理质量安全水平，有助于提升医院整体服务质量，增强患者信任度和满意度。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目前，我国护理质量安全水平不断提升，但仍存在一些问题，如护理人力资源不足、护理质量参差不齐、患者安全问题等。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随着医疗技术的不断发展和患者需求的日益提高，护理质量安全面临诸多挑战，如如何提高护士的专业技能和综合素质、如何加强护理过程中的感染控制、如何有效应对突发事件等。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《护士条例》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规定了护士的执业注册、权利和义务、考核与培训等内容，为护理质量安全提供了法律保障。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《医疗质量管理办法》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明确了医疗质量管理的定义、原则、组织架构、管理制度等方面的内容，为医院加强护理质量安全管理提供了指导。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《患者安全目标》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国家卫生健康委员会制定的患者安全目标，旨在通过采取一系列措施，提高患者安全水平，减少医疗差错和不良事件的发生。其中，护理质量安全是实现患者安全目标的重要环节之一。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相关法规与政策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护理质量安全管理体系建设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通过对护理流程的全面梳理和优化，提高护理工作的效率和质量。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护理质量安全核心要素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明确护理质量安全管理的关键要素，包括人员、技术、设备、环境等。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组织架构与职责划分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建立护理质量安全管理的组织架构，明确各级人员的职责和权限。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管理体系框架设计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护理操作规范与流程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制定各类护理操作的规范与流程，确保护理人员能够按照统一的标准进行操作。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紧急预案与应对措施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针对可能出现的紧急情况，制定相应的预案和应对措施，保障患者安全。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制定完善的护理质量安全管理制度，包括护理质量评估、护理不良事件报告与处理、护理质量持续改进等方面。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管理制度与流程制定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护理不良事件分析与改进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对发生的护理不良事件进行深入分析，找出根本原因，制定改进措施并跟踪验证。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护理培训与教育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加强护理人员的培训和教育，提高护理人员的专业技能和综合素质，为护理质量安全管理提供有力保障。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护理质量监测与评估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建立护理质量监测与评估机制，定期对护理工作进行质量检查和评估。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56" r="16156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护理质量安全实践探索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确保各项护理工作符合医疗行业的标准和规范，降低护理风险。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严格执行护理规范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通过定期培训、经验分享等方式，提高护理团队的整体素质和服务水平。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强化护理团队建设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简化和规范护理流程，提高工作效率，减少患者等待时间。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优秀实践经验分享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292" r="22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利用先进的信息技术，开发智能化护理系统，实现护理工作的自动化、信息化和智能化。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智能化护理系统的应用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根据患者的具体情况和需求，制定个性化的护理方案，提高护理效果。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个性化护理方案的制定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将护理科研成果应用于实践，推动护理工作的创新和发展。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护理科研成果的转化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创新举措与成果展示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https://d.book118.com/818013005060006030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2024-09-06T21:38:11.750</cp:lastPrinted>
  <dcterms:created xsi:type="dcterms:W3CDTF">2024-09-06T13:38:11Z</dcterms:created>
  <dcterms:modified xsi:type="dcterms:W3CDTF">2024-09-06T13:38:13Z</dcterms:modified>
</cp:coreProperties>
</file>