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9144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p:sp>
        <p:nvSpPr>
          <p:cNvPr id="4098" name="Rectangle 2"/>
          <p:cNvSpPr/>
          <p:nvPr>
            <p:ph type="hdr" sz="quarter"/>
          </p:nvPr>
        </p:nvSpPr>
        <p:spPr>
          <a:xfrm>
            <a:off x="0" y="0"/>
            <a:ext cx="2971800" cy="457200"/>
          </a:xfrm>
          <a:prstGeom prst="rect">
            <a:avLst/>
          </a:prstGeom>
          <a:noFill/>
          <a:ln w="9525">
            <a:noFill/>
          </a:ln>
        </p:spPr>
        <p:txBody>
          <a:bodyPr wrap="square" lIns="91440" tIns="45720" rIns="91440" bIns="45720" anchor="t" anchorCtr="0"/>
          <a:lstStyle/>
          <a:p>
            <a:pPr marL="0" lvl="0" indent="0" algn="l" defTabSz="914400" rtl="0" eaLnBrk="0" fontAlgn="base" hangingPunct="0">
              <a:lnSpc>
                <a:spcPct val="100000"/>
              </a:lnSpc>
              <a:spcBef>
                <a:spcPct val="0"/>
              </a:spcBef>
              <a:spcAft>
                <a:spcPct val="0"/>
              </a:spcAft>
              <a:buClrTx/>
              <a:buSzTx/>
              <a:buFontTx/>
              <a:buNone/>
            </a:pPr>
            <a:endParaRPr lang="zh-CN" altLang="en-US" sz="1200" u="none">
              <a:solidFill>
                <a:schemeClr val="tx1"/>
              </a:solidFill>
              <a:latin typeface="Arial" pitchFamily="34" charset="0"/>
              <a:ea typeface="宋体" panose="02010600030101010101" pitchFamily="2" charset="-122"/>
            </a:endParaRPr>
          </a:p>
        </p:txBody>
      </p:sp>
      <p:sp>
        <p:nvSpPr>
          <p:cNvPr id="4099" name="Rectangle 3"/>
          <p:cNvSpPr/>
          <p:nvPr>
            <p:ph type="dt" idx="1"/>
          </p:nvPr>
        </p:nvSpPr>
        <p:spPr>
          <a:xfrm>
            <a:off x="3884613" y="0"/>
            <a:ext cx="2971800" cy="457200"/>
          </a:xfrm>
          <a:prstGeom prst="rect">
            <a:avLst/>
          </a:prstGeom>
          <a:noFill/>
          <a:ln w="9525">
            <a:noFill/>
          </a:ln>
        </p:spPr>
        <p:txBody>
          <a:bodyPr wrap="square" lIns="91440" tIns="45720" rIns="91440" bIns="45720" anchor="t" anchorCtr="0"/>
          <a:lstStyle/>
          <a:p>
            <a:pPr marL="0" lvl="0" indent="0" algn="r" defTabSz="914400" rtl="0" eaLnBrk="0" fontAlgn="base" hangingPunct="0">
              <a:lnSpc>
                <a:spcPct val="100000"/>
              </a:lnSpc>
              <a:spcBef>
                <a:spcPct val="0"/>
              </a:spcBef>
              <a:spcAft>
                <a:spcPct val="0"/>
              </a:spcAft>
              <a:buClrTx/>
              <a:buSzTx/>
              <a:buFontTx/>
              <a:buNone/>
            </a:pPr>
            <a:endParaRPr lang="en-US" altLang="zh-CN" sz="1200" u="none">
              <a:solidFill>
                <a:schemeClr val="tx1"/>
              </a:solidFill>
              <a:latin typeface="Arial" pitchFamily="34" charset="0"/>
              <a:ea typeface="宋体" panose="02010600030101010101" pitchFamily="2" charset="-122"/>
            </a:endParaRPr>
          </a:p>
        </p:txBody>
      </p:sp>
      <p:sp>
        <p:nvSpPr>
          <p:cNvPr id="4100" name="Rectangle 4"/>
          <p:cNvSpPr/>
          <p:nvPr>
            <p:ph type="sldImg" idx="2"/>
          </p:nvPr>
        </p:nvSpPr>
        <p:spPr>
          <a:xfrm>
            <a:off x="1143000" y="685800"/>
            <a:ext cx="4572000" cy="3429000"/>
          </a:xfrm>
          <a:prstGeom prst="rect">
            <a:avLst/>
          </a:prstGeom>
          <a:noFill/>
          <a:ln w="9525" cap="flat" cmpd="sng">
            <a:solidFill>
              <a:srgbClr val="000000"/>
            </a:solidFill>
            <a:prstDash val="solid"/>
            <a:miter/>
            <a:headEnd type="none" w="med" len="med"/>
            <a:tailEnd type="none" w="med" len="med"/>
          </a:ln>
        </p:spPr>
      </p:sp>
      <p:sp>
        <p:nvSpPr>
          <p:cNvPr id="4101" name="Rectangle 5"/>
          <p:cNvSpPr/>
          <p:nvPr>
            <p:ph type="body" sz="quarter" idx="3"/>
          </p:nvPr>
        </p:nvSpPr>
        <p:spPr>
          <a:xfrm>
            <a:off x="685800" y="4343400"/>
            <a:ext cx="5486400" cy="4114800"/>
          </a:xfrm>
          <a:prstGeom prst="rect">
            <a:avLst/>
          </a:prstGeom>
          <a:noFill/>
          <a:ln w="9525">
            <a:noFill/>
          </a:ln>
        </p:spPr>
        <p:txBody>
          <a:bodyPr wrap="square" lIns="91440" tIns="45720" rIns="91440" bIns="45720" anchor="t" anchorCtr="0"/>
          <a:lstStyle/>
          <a:p>
            <a:pPr marL="0" lvl="0" indent="0" algn="l" defTabSz="914400" rtl="0" eaLnBrk="0" fontAlgn="base" hangingPunct="0">
              <a:lnSpc>
                <a:spcPct val="100000"/>
              </a:lnSpc>
              <a:spcBef>
                <a:spcPct val="30000"/>
              </a:spcBef>
              <a:spcAft>
                <a:spcPct val="0"/>
              </a:spcAft>
              <a:buClrTx/>
              <a:buSzTx/>
              <a:buFontTx/>
              <a:buNone/>
            </a:pPr>
            <a:r>
              <a:rPr lang="zh-CN" altLang="en-US" sz="1200" u="none">
                <a:solidFill>
                  <a:schemeClr val="tx1"/>
                </a:solidFill>
                <a:latin typeface="Calibri" panose="020f0502020204030204" pitchFamily="34" charset="0"/>
                <a:ea typeface="宋体" panose="02010600030101010101" pitchFamily="2" charset="-122"/>
              </a:rPr>
              <a:t>单击此处编辑母版文本样式</a:t>
            </a:r>
            <a:endParaRPr lang="zh-CN" altLang="en-US" sz="1200" u="none">
              <a:solidFill>
                <a:schemeClr val="tx1"/>
              </a:solidFill>
              <a:latin typeface="Calibri" panose="020f0502020204030204" pitchFamily="34" charset="0"/>
              <a:ea typeface="宋体" panose="02010600030101010101" pitchFamily="2" charset="-122"/>
            </a:endParaRPr>
          </a:p>
          <a:p>
            <a:pPr marL="457200" lvl="1" indent="0" algn="l" defTabSz="914400" rtl="0" eaLnBrk="0" fontAlgn="base" hangingPunct="0">
              <a:lnSpc>
                <a:spcPct val="100000"/>
              </a:lnSpc>
              <a:spcBef>
                <a:spcPct val="30000"/>
              </a:spcBef>
              <a:spcAft>
                <a:spcPct val="0"/>
              </a:spcAft>
              <a:buClrTx/>
              <a:buSzTx/>
              <a:buFontTx/>
              <a:buNone/>
            </a:pPr>
            <a:r>
              <a:rPr lang="zh-CN" altLang="en-US" sz="1200" u="none">
                <a:solidFill>
                  <a:schemeClr val="tx1"/>
                </a:solidFill>
                <a:latin typeface="Calibri" panose="020f0502020204030204" pitchFamily="34" charset="0"/>
                <a:ea typeface="宋体" panose="02010600030101010101" pitchFamily="2" charset="-122"/>
              </a:rPr>
              <a:t>第二级</a:t>
            </a:r>
            <a:endParaRPr lang="zh-CN" altLang="en-US" sz="1200" u="none">
              <a:solidFill>
                <a:schemeClr val="tx1"/>
              </a:solidFill>
              <a:latin typeface="Calibri" panose="020f0502020204030204" pitchFamily="34" charset="0"/>
              <a:ea typeface="宋体" panose="02010600030101010101" pitchFamily="2" charset="-122"/>
            </a:endParaRPr>
          </a:p>
          <a:p>
            <a:pPr marL="914400" lvl="2" indent="0" algn="l" defTabSz="914400" rtl="0" eaLnBrk="0" fontAlgn="base" hangingPunct="0">
              <a:lnSpc>
                <a:spcPct val="100000"/>
              </a:lnSpc>
              <a:spcBef>
                <a:spcPct val="30000"/>
              </a:spcBef>
              <a:spcAft>
                <a:spcPct val="0"/>
              </a:spcAft>
              <a:buClrTx/>
              <a:buSzTx/>
              <a:buFontTx/>
              <a:buNone/>
            </a:pPr>
            <a:r>
              <a:rPr lang="zh-CN" altLang="en-US" sz="1200" u="none">
                <a:solidFill>
                  <a:schemeClr val="tx1"/>
                </a:solidFill>
                <a:latin typeface="Calibri" panose="020f0502020204030204" pitchFamily="34" charset="0"/>
                <a:ea typeface="宋体" panose="02010600030101010101" pitchFamily="2" charset="-122"/>
              </a:rPr>
              <a:t>第三级</a:t>
            </a:r>
            <a:endParaRPr lang="zh-CN" altLang="en-US" sz="1200" u="none">
              <a:solidFill>
                <a:schemeClr val="tx1"/>
              </a:solidFill>
              <a:latin typeface="Calibri" panose="020f0502020204030204" pitchFamily="34" charset="0"/>
              <a:ea typeface="宋体" panose="02010600030101010101" pitchFamily="2" charset="-122"/>
            </a:endParaRPr>
          </a:p>
          <a:p>
            <a:pPr marL="1371600" lvl="3" indent="0" algn="l" defTabSz="914400" rtl="0" eaLnBrk="0" fontAlgn="base" hangingPunct="0">
              <a:lnSpc>
                <a:spcPct val="100000"/>
              </a:lnSpc>
              <a:spcBef>
                <a:spcPct val="30000"/>
              </a:spcBef>
              <a:spcAft>
                <a:spcPct val="0"/>
              </a:spcAft>
              <a:buClrTx/>
              <a:buSzTx/>
              <a:buFontTx/>
              <a:buNone/>
            </a:pPr>
            <a:r>
              <a:rPr lang="zh-CN" altLang="en-US" sz="1200" u="none">
                <a:solidFill>
                  <a:schemeClr val="tx1"/>
                </a:solidFill>
                <a:latin typeface="Calibri" panose="020f0502020204030204" pitchFamily="34" charset="0"/>
                <a:ea typeface="宋体" panose="02010600030101010101" pitchFamily="2" charset="-122"/>
              </a:rPr>
              <a:t>第四级</a:t>
            </a:r>
            <a:endParaRPr lang="zh-CN" altLang="en-US" sz="1200" u="none">
              <a:solidFill>
                <a:schemeClr val="tx1"/>
              </a:solidFill>
              <a:latin typeface="Calibri" panose="020f0502020204030204" pitchFamily="34" charset="0"/>
              <a:ea typeface="宋体" panose="02010600030101010101" pitchFamily="2" charset="-122"/>
            </a:endParaRPr>
          </a:p>
          <a:p>
            <a:pPr marL="1828800" lvl="4" indent="0" algn="l" defTabSz="914400" rtl="0" eaLnBrk="0" fontAlgn="base" hangingPunct="0">
              <a:lnSpc>
                <a:spcPct val="100000"/>
              </a:lnSpc>
              <a:spcBef>
                <a:spcPct val="30000"/>
              </a:spcBef>
              <a:spcAft>
                <a:spcPct val="0"/>
              </a:spcAft>
              <a:buClrTx/>
              <a:buSzTx/>
              <a:buFontTx/>
              <a:buNone/>
            </a:pPr>
            <a:r>
              <a:rPr lang="zh-CN" altLang="en-US" sz="1200" u="none">
                <a:solidFill>
                  <a:schemeClr val="tx1"/>
                </a:solidFill>
                <a:latin typeface="Calibri" panose="020f0502020204030204" pitchFamily="34" charset="0"/>
                <a:ea typeface="宋体" panose="02010600030101010101" pitchFamily="2" charset="-122"/>
              </a:rPr>
              <a:t>第五级</a:t>
            </a:r>
            <a:endParaRPr lang="zh-CN" altLang="en-US" sz="1200" u="none">
              <a:solidFill>
                <a:schemeClr val="tx1"/>
              </a:solidFill>
              <a:latin typeface="Calibri" panose="020f0502020204030204" pitchFamily="34" charset="0"/>
              <a:ea typeface="宋体" panose="02010600030101010101" pitchFamily="2" charset="-122"/>
            </a:endParaRPr>
          </a:p>
        </p:txBody>
      </p:sp>
      <p:sp>
        <p:nvSpPr>
          <p:cNvPr id="4102" name="Rectangle 6"/>
          <p:cNvSpPr/>
          <p:nvPr>
            <p:ph type="ftr" sz="quarter" idx="4"/>
          </p:nvPr>
        </p:nvSpPr>
        <p:spPr>
          <a:xfrm>
            <a:off x="0" y="8685213"/>
            <a:ext cx="2971800" cy="457200"/>
          </a:xfrm>
          <a:prstGeom prst="rect">
            <a:avLst/>
          </a:prstGeom>
          <a:noFill/>
          <a:ln w="9525">
            <a:noFill/>
          </a:ln>
        </p:spPr>
        <p:txBody>
          <a:bodyPr wrap="square" lIns="91440" tIns="45720" rIns="91440" bIns="45720" anchor="b" anchorCtr="0"/>
          <a:lstStyle/>
          <a:p>
            <a:pPr marL="0" lvl="0" indent="0" algn="l" defTabSz="914400" rtl="0" eaLnBrk="0" fontAlgn="base" hangingPunct="0">
              <a:lnSpc>
                <a:spcPct val="100000"/>
              </a:lnSpc>
              <a:spcBef>
                <a:spcPct val="0"/>
              </a:spcBef>
              <a:spcAft>
                <a:spcPct val="0"/>
              </a:spcAft>
              <a:buClrTx/>
              <a:buSzTx/>
              <a:buFontTx/>
              <a:buNone/>
            </a:pPr>
            <a:endParaRPr lang="en-US" altLang="zh-CN" sz="1200" u="none">
              <a:solidFill>
                <a:schemeClr val="tx1"/>
              </a:solidFill>
              <a:latin typeface="Arial" pitchFamily="34" charset="0"/>
              <a:ea typeface="宋体" panose="02010600030101010101" pitchFamily="2" charset="-122"/>
            </a:endParaRPr>
          </a:p>
        </p:txBody>
      </p:sp>
      <p:sp>
        <p:nvSpPr>
          <p:cNvPr id="4103" name="Rectangle 7"/>
          <p:cNvSpPr/>
          <p:nvPr>
            <p:ph type="sldNum" sz="quarter" idx="5"/>
          </p:nvPr>
        </p:nvSpPr>
        <p:spPr>
          <a:xfrm>
            <a:off x="3884613" y="8685213"/>
            <a:ext cx="2971800" cy="457200"/>
          </a:xfrm>
          <a:prstGeom prst="rect">
            <a:avLst/>
          </a:prstGeom>
          <a:noFill/>
          <a:ln w="9525">
            <a:noFill/>
          </a:ln>
        </p:spPr>
        <p:txBody>
          <a:bodyPr wrap="square" lIns="91440" tIns="45720" rIns="91440" bIns="45720" anchor="b" anchorCtr="0"/>
          <a:lstStyle/>
          <a:p>
            <a:pPr lvl="0" algn="r"/>
            <a:fld id="{9A0DB2DC-4C9A-4742-B13C-FB6460FD3503}" type="slidenum">
              <a:rPr lang="zh-CN" altLang="en-US" sz="1200"/>
              <a:t/>
            </a:fld>
            <a:endParaRPr lang="zh-CN" altLang="en-US" sz="1200"/>
          </a:p>
        </p:txBody>
      </p:sp>
    </p:spTree>
  </p:cSld>
  <p:clrMap bg1="lt1" tx1="dk1" bg2="lt2" tx2="dk2" accent1="accent1" accent2="accent2" accent3="accent3" accent4="accent4" accent5="accent5" accent6="accent6" hlink="hlink" folHlink="folHlink"/>
  <p:hf hdr="0" ftr="0" dt="0"/>
  <p:notesStyle>
    <a:lvl1pPr marL="0" lvl="0" indent="0" algn="l" defTabSz="457200" rtl="0" eaLnBrk="0" fontAlgn="base" latinLnBrk="0" hangingPunct="0">
      <a:lnSpc>
        <a:spcPct val="100000"/>
      </a:lnSpc>
      <a:spcBef>
        <a:spcPct val="30000"/>
      </a:spcBef>
      <a:spcAft>
        <a:spcPct val="0"/>
      </a:spcAft>
      <a:buNone/>
      <a:defRPr sz="1200" b="0" i="0" u="none" kern="1200" baseline="0">
        <a:solidFill>
          <a:schemeClr val="tx1"/>
        </a:solidFill>
        <a:latin typeface="Arial" pitchFamily="34" charset="0"/>
      </a:defRPr>
    </a:lvl1pPr>
    <a:lvl2pPr marL="457200" lvl="1" indent="0" algn="l" defTabSz="457200" rtl="0" eaLnBrk="0" fontAlgn="base" latinLnBrk="0" hangingPunct="0">
      <a:lnSpc>
        <a:spcPct val="100000"/>
      </a:lnSpc>
      <a:spcBef>
        <a:spcPct val="30000"/>
      </a:spcBef>
      <a:spcAft>
        <a:spcPct val="0"/>
      </a:spcAft>
      <a:buNone/>
      <a:defRPr sz="1200" b="0" i="0" u="none" kern="1200" baseline="0">
        <a:solidFill>
          <a:schemeClr val="tx1"/>
        </a:solidFill>
        <a:latin typeface="Arial" pitchFamily="34" charset="0"/>
      </a:defRPr>
    </a:lvl2pPr>
    <a:lvl3pPr marL="914400" lvl="2" indent="0" algn="l" defTabSz="457200" rtl="0" eaLnBrk="0" fontAlgn="base" latinLnBrk="0" hangingPunct="0">
      <a:lnSpc>
        <a:spcPct val="100000"/>
      </a:lnSpc>
      <a:spcBef>
        <a:spcPct val="30000"/>
      </a:spcBef>
      <a:spcAft>
        <a:spcPct val="0"/>
      </a:spcAft>
      <a:buNone/>
      <a:defRPr sz="1200" b="0" i="0" u="none" kern="1200" baseline="0">
        <a:solidFill>
          <a:schemeClr val="tx1"/>
        </a:solidFill>
        <a:latin typeface="Arial" pitchFamily="34" charset="0"/>
      </a:defRPr>
    </a:lvl3pPr>
    <a:lvl4pPr marL="1371600" lvl="3" indent="0" algn="l" defTabSz="457200" rtl="0" eaLnBrk="0" fontAlgn="base" latinLnBrk="0" hangingPunct="0">
      <a:lnSpc>
        <a:spcPct val="100000"/>
      </a:lnSpc>
      <a:spcBef>
        <a:spcPct val="30000"/>
      </a:spcBef>
      <a:spcAft>
        <a:spcPct val="0"/>
      </a:spcAft>
      <a:buNone/>
      <a:defRPr sz="1200" b="0" i="0" u="none" kern="1200" baseline="0">
        <a:solidFill>
          <a:schemeClr val="tx1"/>
        </a:solidFill>
        <a:latin typeface="Arial" pitchFamily="34" charset="0"/>
      </a:defRPr>
    </a:lvl4pPr>
    <a:lvl5pPr marL="1828800" lvl="4" indent="0" algn="l" defTabSz="457200" rtl="0" eaLnBrk="0" fontAlgn="base" latinLnBrk="0" hangingPunct="0">
      <a:lnSpc>
        <a:spcPct val="100000"/>
      </a:lnSpc>
      <a:spcBef>
        <a:spcPct val="30000"/>
      </a:spcBef>
      <a:spcAft>
        <a:spcPct val="0"/>
      </a:spcAft>
      <a:buNone/>
      <a:defRPr sz="1200" b="0" i="0" u="none" kern="1200" baseline="0">
        <a:solidFill>
          <a:schemeClr val="tx1"/>
        </a:solidFill>
        <a:latin typeface="Arial" pitchFamily="34" charset="0"/>
      </a:defRPr>
    </a:lvl5pPr>
    <a:lvl6pPr marL="2286000" lvl="5" indent="0" algn="l" defTabSz="457200" rtl="0" eaLnBrk="0" fontAlgn="base" latinLnBrk="0" hangingPunct="0">
      <a:lnSpc>
        <a:spcPct val="100000"/>
      </a:lnSpc>
      <a:spcBef>
        <a:spcPct val="30000"/>
      </a:spcBef>
      <a:spcAft>
        <a:spcPct val="0"/>
      </a:spcAft>
      <a:buNone/>
      <a:defRPr sz="1200" b="0" i="0" u="none" kern="1200" baseline="0">
        <a:solidFill>
          <a:schemeClr val="tx1"/>
        </a:solidFill>
        <a:latin typeface="Arial" pitchFamily="34" charset="0"/>
      </a:defRPr>
    </a:lvl6pPr>
    <a:lvl7pPr marL="2743200" lvl="6" indent="0" algn="l" defTabSz="457200" rtl="0" eaLnBrk="0" fontAlgn="base" latinLnBrk="0" hangingPunct="0">
      <a:lnSpc>
        <a:spcPct val="100000"/>
      </a:lnSpc>
      <a:spcBef>
        <a:spcPct val="30000"/>
      </a:spcBef>
      <a:spcAft>
        <a:spcPct val="0"/>
      </a:spcAft>
      <a:buNone/>
      <a:defRPr sz="1200" b="0" i="0" u="none" kern="1200" baseline="0">
        <a:solidFill>
          <a:schemeClr val="tx1"/>
        </a:solidFill>
        <a:latin typeface="Arial" pitchFamily="34" charset="0"/>
      </a:defRPr>
    </a:lvl7pPr>
    <a:lvl8pPr marL="3200400" lvl="7" indent="0" algn="l" defTabSz="457200" rtl="0" eaLnBrk="0" fontAlgn="base" latinLnBrk="0" hangingPunct="0">
      <a:lnSpc>
        <a:spcPct val="100000"/>
      </a:lnSpc>
      <a:spcBef>
        <a:spcPct val="30000"/>
      </a:spcBef>
      <a:spcAft>
        <a:spcPct val="0"/>
      </a:spcAft>
      <a:buNone/>
      <a:defRPr sz="1200" b="0" i="0" u="none" kern="1200" baseline="0">
        <a:solidFill>
          <a:schemeClr val="tx1"/>
        </a:solidFill>
        <a:latin typeface="Arial" pitchFamily="34" charset="0"/>
      </a:defRPr>
    </a:lvl8pPr>
    <a:lvl9pPr marL="3657600" lvl="8" indent="0" algn="l" defTabSz="457200" rtl="0" eaLnBrk="0" fontAlgn="base" latinLnBrk="0" hangingPunct="0">
      <a:lnSpc>
        <a:spcPct val="100000"/>
      </a:lnSpc>
      <a:spcBef>
        <a:spcPct val="30000"/>
      </a:spcBef>
      <a:spcAft>
        <a:spcPct val="0"/>
      </a:spcAft>
      <a:buNone/>
      <a:defRPr sz="1200" b="0" i="0" u="none" kern="1200" baseline="0">
        <a:solidFill>
          <a:schemeClr val="tx1"/>
        </a:solidFill>
        <a:latin typeface="Arial" pitchFamily="34" charset="0"/>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06" name="Rectangle 2"/>
          <p:cNvSpPr/>
          <p:nvPr>
            <p:ph type="sldImg"/>
          </p:nvPr>
        </p:nvSpPr>
        <p:spPr>
          <a:xfrm>
            <a:off x="1143000" y="685800"/>
            <a:ext cx="4572000" cy="3429000"/>
          </a:xfrm>
          <a:prstGeom prst="rect">
            <a:avLst/>
          </a:prstGeom>
          <a:noFill/>
          <a:ln w="9525" cap="flat" cmpd="sng">
            <a:solidFill>
              <a:srgbClr val="000000"/>
            </a:solidFill>
            <a:prstDash val="solid"/>
            <a:headEnd type="none" w="med" len="med"/>
            <a:tailEnd type="none" w="med" len="med"/>
          </a:ln>
        </p:spPr>
      </p:sp>
      <p:sp>
        <p:nvSpPr>
          <p:cNvPr id="4107" name="Rectangle 3"/>
          <p:cNvSpPr/>
          <p:nvPr>
            <p:ph type="body" idx="1"/>
          </p:nvPr>
        </p:nvSpPr>
        <p:spPr>
          <a:xfrm>
            <a:off x="685800" y="4343400"/>
            <a:ext cx="5486400" cy="4114800"/>
          </a:xfrm>
          <a:prstGeom prst="rect">
            <a:avLst/>
          </a:prstGeom>
          <a:noFill/>
          <a:ln w="9525">
            <a:noFill/>
          </a:ln>
        </p:spPr>
        <p:txBody>
          <a:bodyPr wrap="square" lIns="91440" tIns="45720" rIns="91440" bIns="45720" anchor="t" anchorCtr="0"/>
          <a:lstStyle/>
          <a:p>
            <a:pPr marL="0" lvl="0" indent="0" algn="l" defTabSz="457200" rtl="0" eaLnBrk="0" fontAlgn="base" latinLnBrk="0" hangingPunct="0">
              <a:lnSpc>
                <a:spcPct val="100000"/>
              </a:lnSpc>
              <a:spcBef>
                <a:spcPct val="30000"/>
              </a:spcBef>
              <a:spcAft>
                <a:spcPct val="0"/>
              </a:spcAft>
              <a:buClrTx/>
              <a:buSzTx/>
            </a:pPr>
            <a:endParaRPr lang="zh-CN" altLang="en-US" sz="1200" u="none">
              <a:solidFill>
                <a:schemeClr val="tx1"/>
              </a:solidFill>
              <a:latin typeface="Arial"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10" name="Rectangle 2"/>
          <p:cNvSpPr/>
          <p:nvPr>
            <p:ph type="sldImg"/>
          </p:nvPr>
        </p:nvSpPr>
        <p:spPr>
          <a:xfrm>
            <a:off x="1143000" y="685800"/>
            <a:ext cx="4572000" cy="3429000"/>
          </a:xfrm>
          <a:prstGeom prst="rect">
            <a:avLst/>
          </a:prstGeom>
          <a:noFill/>
          <a:ln w="9525" cap="flat" cmpd="sng">
            <a:solidFill>
              <a:srgbClr val="000000"/>
            </a:solidFill>
            <a:prstDash val="solid"/>
            <a:headEnd type="none" w="med" len="med"/>
            <a:tailEnd type="none" w="med" len="med"/>
          </a:ln>
        </p:spPr>
      </p:sp>
      <p:sp>
        <p:nvSpPr>
          <p:cNvPr id="4111" name="Rectangle 3"/>
          <p:cNvSpPr/>
          <p:nvPr>
            <p:ph type="body" idx="1"/>
          </p:nvPr>
        </p:nvSpPr>
        <p:spPr>
          <a:xfrm>
            <a:off x="685800" y="4343400"/>
            <a:ext cx="5486400" cy="4114800"/>
          </a:xfrm>
          <a:prstGeom prst="rect">
            <a:avLst/>
          </a:prstGeom>
          <a:noFill/>
          <a:ln w="9525">
            <a:noFill/>
          </a:ln>
        </p:spPr>
        <p:txBody>
          <a:bodyPr wrap="square" lIns="91440" tIns="45720" rIns="91440" bIns="45720" anchor="t" anchorCtr="0"/>
          <a:lstStyle/>
          <a:p>
            <a:pPr marL="0" lvl="0" indent="0" algn="l" defTabSz="457200" rtl="0" eaLnBrk="0" fontAlgn="base" latinLnBrk="0" hangingPunct="0">
              <a:lnSpc>
                <a:spcPct val="100000"/>
              </a:lnSpc>
              <a:spcBef>
                <a:spcPct val="30000"/>
              </a:spcBef>
              <a:spcAft>
                <a:spcPct val="0"/>
              </a:spcAft>
              <a:buClrTx/>
              <a:buSzTx/>
            </a:pPr>
            <a:endParaRPr lang="zh-CN" altLang="en-US" sz="1200" u="none">
              <a:solidFill>
                <a:schemeClr val="tx1"/>
              </a:solidFill>
              <a:latin typeface="Arial" pitchFamily="34" charset="0"/>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A5BBD1-BA09-4B37-903E-9F99DF84FB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1A8636-A679-480C-A3E1-4BAB68E870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039D81E-4599-4949-AADF-232699AE1E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5EA0AC-02DB-47FE-94CB-425556229B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5AC7D5-A7B7-4696-8168-1A82022C0C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50FE72-9CBB-4DB3-8380-70402E104A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CC0D5C-C5CD-4D43-971D-C7DD25AC76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7E0C73-7C2A-42BD-852F-6C406935C4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A966F4-FCBC-4EF2-8D2B-192EBBD29B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6AEB81-A571-424C-BEDA-D1C3DA0807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EFC4D4-255F-4127-B776-51C2B81599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buNone/>
            </a:pPr>
            <a:endParaRPr lang="zh-CN" altLang="en-US"/>
          </a:p>
        </p:txBody>
      </p:sp>
      <p:sp>
        <p:nvSpPr>
          <p:cNvPr id="5" name="页脚占位符 4"/>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buNone/>
            </a:pPr>
            <a:r>
              <a:rPr lang="zh-CN" altLang="en-US"/>
              <a:t>最新编辑ppt</a:t>
            </a:r>
            <a:endParaRPr lang="zh-CN" altLang="en-US" sz="1200" u="none">
              <a:solidFill>
                <a:schemeClr val="tx1"/>
              </a:solidFill>
              <a:latin typeface="宋体" panose="02010600030101010101" pitchFamily="2" charset="-122"/>
              <a:ea typeface="宋体" panose="02010600030101010101" pitchFamily="2" charset="-122"/>
            </a:endParaRPr>
          </a:p>
        </p:txBody>
      </p:sp>
      <p:sp>
        <p:nvSpPr>
          <p:cNvPr id="6" name="灯片编号占位符 5"/>
          <p:cNvSpPr>
            <a:spLocks noGrp="1"/>
          </p:cNvSpPr>
          <p:nvPr>
            <p:ph type="sldNum" sz="quarter" idx="12"/>
          </p:nvPr>
        </p:nvSpPr>
        <p:spPr/>
        <p:txBody>
          <a:bodyPr/>
          <a:lstStyle/>
          <a:p>
            <a:pPr lvl="0" eaLnBrk="1" latinLnBrk="0" hangingPunct="1"/>
            <a:fld id="{9A0DB2DC-4C9A-4742-B13C-FB6460FD3503}" type="slidenum">
              <a:rPr lang="zh-CN" altLang="en-US"/>
              <a:t/>
            </a:fld>
            <a:endParaRPr lang="zh-CN" altLang="en-US" sz="1200">
              <a:solidFill>
                <a:srgbClr val="898989"/>
              </a:solidFill>
              <a:latin typeface="Calibri" panose="020f0502020204030204" pitchFamily="34"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buNone/>
            </a:pPr>
            <a:endParaRPr lang="zh-CN" altLang="en-US"/>
          </a:p>
        </p:txBody>
      </p:sp>
      <p:sp>
        <p:nvSpPr>
          <p:cNvPr id="5" name="页脚占位符 4"/>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buNone/>
            </a:pPr>
            <a:r>
              <a:rPr lang="zh-CN" altLang="en-US"/>
              <a:t>最新编辑ppt</a:t>
            </a:r>
            <a:endParaRPr lang="zh-CN" altLang="en-US" sz="1200" u="none">
              <a:solidFill>
                <a:schemeClr val="tx1"/>
              </a:solidFill>
              <a:latin typeface="宋体" panose="02010600030101010101" pitchFamily="2" charset="-122"/>
              <a:ea typeface="宋体" panose="02010600030101010101" pitchFamily="2" charset="-122"/>
            </a:endParaRPr>
          </a:p>
        </p:txBody>
      </p:sp>
      <p:sp>
        <p:nvSpPr>
          <p:cNvPr id="6" name="灯片编号占位符 5"/>
          <p:cNvSpPr>
            <a:spLocks noGrp="1"/>
          </p:cNvSpPr>
          <p:nvPr>
            <p:ph type="sldNum" sz="quarter" idx="12"/>
          </p:nvPr>
        </p:nvSpPr>
        <p:spPr/>
        <p:txBody>
          <a:bodyPr/>
          <a:lstStyle/>
          <a:p>
            <a:pPr lvl="0" eaLnBrk="1" latinLnBrk="0" hangingPunct="1"/>
            <a:fld id="{9A0DB2DC-4C9A-4742-B13C-FB6460FD3503}" type="slidenum">
              <a:rPr lang="zh-CN" altLang="en-US"/>
              <a:t/>
            </a:fld>
            <a:endParaRPr lang="zh-CN" altLang="en-US" sz="1200">
              <a:solidFill>
                <a:srgbClr val="898989"/>
              </a:solidFill>
              <a:latin typeface="Calibri" panose="020f0502020204030204" pitchFamily="34" charset="0"/>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buNone/>
            </a:pPr>
            <a:endParaRPr lang="zh-CN" altLang="en-US"/>
          </a:p>
        </p:txBody>
      </p:sp>
      <p:sp>
        <p:nvSpPr>
          <p:cNvPr id="5" name="页脚占位符 4"/>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buNone/>
            </a:pPr>
            <a:r>
              <a:rPr lang="zh-CN" altLang="en-US"/>
              <a:t>最新编辑ppt</a:t>
            </a:r>
            <a:endParaRPr lang="zh-CN" altLang="en-US" sz="1200" u="none">
              <a:solidFill>
                <a:schemeClr val="tx1"/>
              </a:solidFill>
              <a:latin typeface="宋体" panose="02010600030101010101" pitchFamily="2" charset="-122"/>
              <a:ea typeface="宋体" panose="02010600030101010101" pitchFamily="2" charset="-122"/>
            </a:endParaRPr>
          </a:p>
        </p:txBody>
      </p:sp>
      <p:sp>
        <p:nvSpPr>
          <p:cNvPr id="6" name="灯片编号占位符 5"/>
          <p:cNvSpPr>
            <a:spLocks noGrp="1"/>
          </p:cNvSpPr>
          <p:nvPr>
            <p:ph type="sldNum" sz="quarter" idx="12"/>
          </p:nvPr>
        </p:nvSpPr>
        <p:spPr/>
        <p:txBody>
          <a:bodyPr/>
          <a:lstStyle/>
          <a:p>
            <a:pPr lvl="0" eaLnBrk="1" latinLnBrk="0" hangingPunct="1"/>
            <a:fld id="{9A0DB2DC-4C9A-4742-B13C-FB6460FD3503}" type="slidenum">
              <a:rPr lang="zh-CN" altLang="en-US"/>
              <a:t/>
            </a:fld>
            <a:endParaRPr lang="zh-CN" altLang="en-US" sz="1200">
              <a:solidFill>
                <a:srgbClr val="898989"/>
              </a:solidFill>
              <a:latin typeface="Calibri" panose="020f0502020204030204" pitchFamily="34" charset="0"/>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495425"/>
            <a:ext cx="4032504" cy="4525963"/>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54296" y="1495425"/>
            <a:ext cx="4032504" cy="4525963"/>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buNone/>
            </a:pPr>
            <a:endParaRPr lang="zh-CN" altLang="en-US"/>
          </a:p>
        </p:txBody>
      </p:sp>
      <p:sp>
        <p:nvSpPr>
          <p:cNvPr id="6" name="页脚占位符 5"/>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buNone/>
            </a:pPr>
            <a:r>
              <a:rPr lang="zh-CN" altLang="en-US"/>
              <a:t>最新编辑ppt</a:t>
            </a:r>
            <a:endParaRPr lang="zh-CN" altLang="en-US" sz="1200" u="none">
              <a:solidFill>
                <a:schemeClr val="tx1"/>
              </a:solidFill>
              <a:latin typeface="宋体" panose="02010600030101010101" pitchFamily="2" charset="-122"/>
              <a:ea typeface="宋体" panose="02010600030101010101" pitchFamily="2" charset="-122"/>
            </a:endParaRPr>
          </a:p>
        </p:txBody>
      </p:sp>
      <p:sp>
        <p:nvSpPr>
          <p:cNvPr id="7" name="灯片编号占位符 6"/>
          <p:cNvSpPr>
            <a:spLocks noGrp="1"/>
          </p:cNvSpPr>
          <p:nvPr>
            <p:ph type="sldNum" sz="quarter" idx="12"/>
          </p:nvPr>
        </p:nvSpPr>
        <p:spPr/>
        <p:txBody>
          <a:bodyPr/>
          <a:lstStyle/>
          <a:p>
            <a:pPr lvl="0" eaLnBrk="1" latinLnBrk="0" hangingPunct="1"/>
            <a:fld id="{9A0DB2DC-4C9A-4742-B13C-FB6460FD3503}" type="slidenum">
              <a:rPr lang="zh-CN" altLang="en-US"/>
              <a:t/>
            </a:fld>
            <a:endParaRPr lang="zh-CN" altLang="en-US" sz="1200">
              <a:solidFill>
                <a:srgbClr val="898989"/>
              </a:solidFill>
              <a:latin typeface="Calibri" panose="020f0502020204030204" pitchFamily="34" charset="0"/>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90081" y="2665379"/>
            <a:ext cx="3655181"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92704" y="2665379"/>
            <a:ext cx="3673182"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buNone/>
            </a:pPr>
            <a:endParaRPr lang="zh-CN" altLang="en-US"/>
          </a:p>
        </p:txBody>
      </p:sp>
      <p:sp>
        <p:nvSpPr>
          <p:cNvPr id="8" name="页脚占位符 7"/>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buNone/>
            </a:pPr>
            <a:r>
              <a:rPr lang="zh-CN" altLang="en-US"/>
              <a:t>最新编辑ppt</a:t>
            </a:r>
            <a:endParaRPr lang="zh-CN" altLang="en-US" sz="1200" u="none">
              <a:solidFill>
                <a:schemeClr val="tx1"/>
              </a:solidFill>
              <a:latin typeface="宋体" panose="02010600030101010101" pitchFamily="2" charset="-122"/>
              <a:ea typeface="宋体" panose="02010600030101010101" pitchFamily="2" charset="-122"/>
            </a:endParaRPr>
          </a:p>
        </p:txBody>
      </p:sp>
      <p:sp>
        <p:nvSpPr>
          <p:cNvPr id="9" name="灯片编号占位符 8"/>
          <p:cNvSpPr>
            <a:spLocks noGrp="1"/>
          </p:cNvSpPr>
          <p:nvPr>
            <p:ph type="sldNum" sz="quarter" idx="12"/>
          </p:nvPr>
        </p:nvSpPr>
        <p:spPr/>
        <p:txBody>
          <a:bodyPr/>
          <a:lstStyle/>
          <a:p>
            <a:pPr lvl="0" eaLnBrk="1" latinLnBrk="0" hangingPunct="1"/>
            <a:fld id="{9A0DB2DC-4C9A-4742-B13C-FB6460FD3503}" type="slidenum">
              <a:rPr lang="zh-CN" altLang="en-US"/>
              <a:t/>
            </a:fld>
            <a:endParaRPr lang="zh-CN" altLang="en-US" sz="1200">
              <a:solidFill>
                <a:srgbClr val="898989"/>
              </a:solidFill>
              <a:latin typeface="Calibri" panose="020f0502020204030204" pitchFamily="34" charset="0"/>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buNone/>
            </a:pPr>
            <a:endParaRPr lang="zh-CN" altLang="en-US"/>
          </a:p>
        </p:txBody>
      </p:sp>
      <p:sp>
        <p:nvSpPr>
          <p:cNvPr id="4" name="页脚占位符 3"/>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buNone/>
            </a:pPr>
            <a:r>
              <a:rPr lang="zh-CN" altLang="en-US"/>
              <a:t>最新编辑ppt</a:t>
            </a:r>
            <a:endParaRPr lang="zh-CN" altLang="en-US" sz="1200" u="none">
              <a:solidFill>
                <a:schemeClr val="tx1"/>
              </a:solidFill>
              <a:latin typeface="宋体" panose="02010600030101010101" pitchFamily="2" charset="-122"/>
              <a:ea typeface="宋体" panose="02010600030101010101" pitchFamily="2" charset="-122"/>
            </a:endParaRPr>
          </a:p>
        </p:txBody>
      </p:sp>
      <p:sp>
        <p:nvSpPr>
          <p:cNvPr id="5" name="灯片编号占位符 4"/>
          <p:cNvSpPr>
            <a:spLocks noGrp="1"/>
          </p:cNvSpPr>
          <p:nvPr>
            <p:ph type="sldNum" sz="quarter" idx="12"/>
          </p:nvPr>
        </p:nvSpPr>
        <p:spPr/>
        <p:txBody>
          <a:bodyPr/>
          <a:lstStyle/>
          <a:p>
            <a:pPr lvl="0" eaLnBrk="1" latinLnBrk="0" hangingPunct="1"/>
            <a:fld id="{9A0DB2DC-4C9A-4742-B13C-FB6460FD3503}" type="slidenum">
              <a:rPr lang="zh-CN" altLang="en-US"/>
              <a:t/>
            </a:fld>
            <a:endParaRPr lang="zh-CN" altLang="en-US" sz="1200">
              <a:solidFill>
                <a:srgbClr val="898989"/>
              </a:solidFill>
              <a:latin typeface="Calibri" panose="020f0502020204030204" pitchFamily="34" charset="0"/>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buNone/>
            </a:pPr>
            <a:endParaRPr lang="zh-CN" altLang="en-US"/>
          </a:p>
        </p:txBody>
      </p:sp>
      <p:sp>
        <p:nvSpPr>
          <p:cNvPr id="3" name="页脚占位符 2"/>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buNone/>
            </a:pPr>
            <a:r>
              <a:rPr lang="zh-CN" altLang="en-US"/>
              <a:t>最新编辑ppt</a:t>
            </a:r>
            <a:endParaRPr lang="zh-CN" altLang="en-US" sz="1200" u="none">
              <a:solidFill>
                <a:schemeClr val="tx1"/>
              </a:solidFill>
              <a:latin typeface="宋体" panose="02010600030101010101" pitchFamily="2" charset="-122"/>
              <a:ea typeface="宋体" panose="02010600030101010101" pitchFamily="2" charset="-122"/>
            </a:endParaRPr>
          </a:p>
        </p:txBody>
      </p:sp>
      <p:sp>
        <p:nvSpPr>
          <p:cNvPr id="4" name="灯片编号占位符 3"/>
          <p:cNvSpPr>
            <a:spLocks noGrp="1"/>
          </p:cNvSpPr>
          <p:nvPr>
            <p:ph type="sldNum" sz="quarter" idx="12"/>
          </p:nvPr>
        </p:nvSpPr>
        <p:spPr/>
        <p:txBody>
          <a:bodyPr/>
          <a:lstStyle/>
          <a:p>
            <a:pPr lvl="0" eaLnBrk="1" latinLnBrk="0" hangingPunct="1"/>
            <a:fld id="{9A0DB2DC-4C9A-4742-B13C-FB6460FD3503}" type="slidenum">
              <a:rPr lang="zh-CN" altLang="en-US"/>
              <a:t/>
            </a:fld>
            <a:endParaRPr lang="zh-CN" altLang="en-US" sz="1200">
              <a:solidFill>
                <a:srgbClr val="898989"/>
              </a:solidFill>
              <a:latin typeface="Calibri" panose="020f0502020204030204" pitchFamily="34" charset="0"/>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buNone/>
            </a:pPr>
            <a:endParaRPr lang="zh-CN" altLang="en-US"/>
          </a:p>
        </p:txBody>
      </p:sp>
      <p:sp>
        <p:nvSpPr>
          <p:cNvPr id="6" name="页脚占位符 5"/>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buNone/>
            </a:pPr>
            <a:r>
              <a:rPr lang="zh-CN" altLang="en-US"/>
              <a:t>最新编辑ppt</a:t>
            </a:r>
            <a:endParaRPr lang="zh-CN" altLang="en-US" sz="1200" u="none">
              <a:solidFill>
                <a:schemeClr val="tx1"/>
              </a:solidFill>
              <a:latin typeface="宋体" panose="02010600030101010101" pitchFamily="2" charset="-122"/>
              <a:ea typeface="宋体" panose="02010600030101010101" pitchFamily="2" charset="-122"/>
            </a:endParaRPr>
          </a:p>
        </p:txBody>
      </p:sp>
      <p:sp>
        <p:nvSpPr>
          <p:cNvPr id="7" name="灯片编号占位符 6"/>
          <p:cNvSpPr>
            <a:spLocks noGrp="1"/>
          </p:cNvSpPr>
          <p:nvPr>
            <p:ph type="sldNum" sz="quarter" idx="12"/>
          </p:nvPr>
        </p:nvSpPr>
        <p:spPr/>
        <p:txBody>
          <a:bodyPr/>
          <a:lstStyle/>
          <a:p>
            <a:pPr lvl="0" eaLnBrk="1" latinLnBrk="0" hangingPunct="1"/>
            <a:fld id="{9A0DB2DC-4C9A-4742-B13C-FB6460FD3503}" type="slidenum">
              <a:rPr lang="zh-CN" altLang="en-US"/>
              <a:t/>
            </a:fld>
            <a:endParaRPr lang="zh-CN" altLang="en-US" sz="1200">
              <a:solidFill>
                <a:srgbClr val="898989"/>
              </a:solidFill>
              <a:latin typeface="Calibri" panose="020f0502020204030204" pitchFamily="34" charset="0"/>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buNone/>
            </a:pPr>
            <a:endParaRPr lang="zh-CN" altLang="en-US"/>
          </a:p>
        </p:txBody>
      </p:sp>
      <p:sp>
        <p:nvSpPr>
          <p:cNvPr id="6" name="页脚占位符 5"/>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buNone/>
            </a:pPr>
            <a:r>
              <a:rPr lang="zh-CN" altLang="en-US"/>
              <a:t>最新编辑ppt</a:t>
            </a:r>
            <a:endParaRPr lang="zh-CN" altLang="en-US" sz="1200" u="none">
              <a:solidFill>
                <a:schemeClr val="tx1"/>
              </a:solidFill>
              <a:latin typeface="宋体" panose="02010600030101010101" pitchFamily="2" charset="-122"/>
              <a:ea typeface="宋体" panose="02010600030101010101" pitchFamily="2" charset="-122"/>
            </a:endParaRPr>
          </a:p>
        </p:txBody>
      </p:sp>
      <p:sp>
        <p:nvSpPr>
          <p:cNvPr id="7" name="灯片编号占位符 6"/>
          <p:cNvSpPr>
            <a:spLocks noGrp="1"/>
          </p:cNvSpPr>
          <p:nvPr>
            <p:ph type="sldNum" sz="quarter" idx="12"/>
          </p:nvPr>
        </p:nvSpPr>
        <p:spPr/>
        <p:txBody>
          <a:bodyPr/>
          <a:lstStyle/>
          <a:p>
            <a:pPr lvl="0" eaLnBrk="1" latinLnBrk="0" hangingPunct="1"/>
            <a:fld id="{9A0DB2DC-4C9A-4742-B13C-FB6460FD3503}" type="slidenum">
              <a:rPr lang="zh-CN" altLang="en-US"/>
              <a:t/>
            </a:fld>
            <a:endParaRPr lang="zh-CN" altLang="en-US" sz="1200">
              <a:solidFill>
                <a:srgbClr val="898989"/>
              </a:solidFill>
              <a:latin typeface="Calibri" panose="020f0502020204030204" pitchFamily="34" charset="0"/>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buNone/>
            </a:pPr>
            <a:endParaRPr lang="zh-CN" altLang="en-US"/>
          </a:p>
        </p:txBody>
      </p:sp>
      <p:sp>
        <p:nvSpPr>
          <p:cNvPr id="5" name="页脚占位符 4"/>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buNone/>
            </a:pPr>
            <a:r>
              <a:rPr lang="zh-CN" altLang="en-US"/>
              <a:t>最新编辑ppt</a:t>
            </a:r>
            <a:endParaRPr lang="zh-CN" altLang="en-US" sz="1200" u="none">
              <a:solidFill>
                <a:schemeClr val="tx1"/>
              </a:solidFill>
              <a:latin typeface="宋体" panose="02010600030101010101" pitchFamily="2" charset="-122"/>
              <a:ea typeface="宋体" panose="02010600030101010101" pitchFamily="2" charset="-122"/>
            </a:endParaRPr>
          </a:p>
        </p:txBody>
      </p:sp>
      <p:sp>
        <p:nvSpPr>
          <p:cNvPr id="6" name="灯片编号占位符 5"/>
          <p:cNvSpPr>
            <a:spLocks noGrp="1"/>
          </p:cNvSpPr>
          <p:nvPr>
            <p:ph type="sldNum" sz="quarter" idx="12"/>
          </p:nvPr>
        </p:nvSpPr>
        <p:spPr/>
        <p:txBody>
          <a:bodyPr/>
          <a:lstStyle/>
          <a:p>
            <a:pPr lvl="0" eaLnBrk="1" latinLnBrk="0" hangingPunct="1"/>
            <a:fld id="{9A0DB2DC-4C9A-4742-B13C-FB6460FD3503}" type="slidenum">
              <a:rPr lang="zh-CN" altLang="en-US"/>
              <a:t/>
            </a:fld>
            <a:endParaRPr lang="zh-CN" altLang="en-US" sz="1200">
              <a:solidFill>
                <a:srgbClr val="898989"/>
              </a:solidFill>
              <a:latin typeface="Calibri" panose="020f0502020204030204" pitchFamily="34" charset="0"/>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613922" y="187325"/>
            <a:ext cx="2072878" cy="5834063"/>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395288" y="187325"/>
            <a:ext cx="6098467" cy="5834063"/>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buNone/>
            </a:pPr>
            <a:endParaRPr lang="zh-CN" altLang="en-US"/>
          </a:p>
        </p:txBody>
      </p:sp>
      <p:sp>
        <p:nvSpPr>
          <p:cNvPr id="5" name="页脚占位符 4"/>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buNone/>
            </a:pPr>
            <a:r>
              <a:rPr lang="zh-CN" altLang="en-US"/>
              <a:t>最新编辑ppt</a:t>
            </a:r>
            <a:endParaRPr lang="zh-CN" altLang="en-US" sz="1200" u="none">
              <a:solidFill>
                <a:schemeClr val="tx1"/>
              </a:solidFill>
              <a:latin typeface="宋体" panose="02010600030101010101" pitchFamily="2" charset="-122"/>
              <a:ea typeface="宋体" panose="02010600030101010101" pitchFamily="2" charset="-122"/>
            </a:endParaRPr>
          </a:p>
        </p:txBody>
      </p:sp>
      <p:sp>
        <p:nvSpPr>
          <p:cNvPr id="6" name="灯片编号占位符 5"/>
          <p:cNvSpPr>
            <a:spLocks noGrp="1"/>
          </p:cNvSpPr>
          <p:nvPr>
            <p:ph type="sldNum" sz="quarter" idx="12"/>
          </p:nvPr>
        </p:nvSpPr>
        <p:spPr/>
        <p:txBody>
          <a:bodyPr/>
          <a:lstStyle/>
          <a:p>
            <a:pPr lvl="0" eaLnBrk="1" latinLnBrk="0" hangingPunct="1"/>
            <a:fld id="{9A0DB2DC-4C9A-4742-B13C-FB6460FD3503}" type="slidenum">
              <a:rPr lang="zh-CN" altLang="en-US"/>
              <a:t/>
            </a:fld>
            <a:endParaRPr lang="zh-CN" altLang="en-US" sz="1200">
              <a:solidFill>
                <a:srgbClr val="898989"/>
              </a:solidFill>
              <a:latin typeface="Calibri" panose="020f0502020204030204" pitchFamily="34" charset="0"/>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2"/>
          <a:stretch>
            <a:fillRect/>
          </a:stretch>
        </a:blipFill>
        <a:effectLst/>
      </p:bgPr>
    </p:bg>
    <p:spTree>
      <p:nvGrpSpPr>
        <p:cNvPr id="1" name=""/>
        <p:cNvGrpSpPr/>
        <p:nvPr/>
      </p:nvGrpSpPr>
      <p:grpSpPr/>
      <p:sp>
        <p:nvSpPr>
          <p:cNvPr id="1026" name="标题占位符 1"/>
          <p:cNvSpPr/>
          <p:nvPr>
            <p:ph type="title"/>
          </p:nvPr>
        </p:nvSpPr>
        <p:spPr>
          <a:xfrm>
            <a:off x="395288" y="187325"/>
            <a:ext cx="8229600" cy="649288"/>
          </a:xfrm>
          <a:prstGeom prst="rect">
            <a:avLst/>
          </a:prstGeom>
          <a:noFill/>
          <a:ln w="9525">
            <a:noFill/>
          </a:ln>
        </p:spPr>
        <p:txBody>
          <a:bodyPr anchor="ctr" anchorCtr="0"/>
          <a:lstStyle/>
          <a:p>
            <a:pPr lvl="0"/>
            <a:r>
              <a:rPr lang="zh-CN" altLang="en-US"/>
              <a:t>单击此处编辑母版标题样式</a:t>
            </a:r>
            <a:endParaRPr lang="zh-CN" altLang="en-US"/>
          </a:p>
        </p:txBody>
      </p:sp>
      <p:sp>
        <p:nvSpPr>
          <p:cNvPr id="1027" name="文本占位符 2"/>
          <p:cNvSpPr/>
          <p:nvPr>
            <p:ph type="body" idx="1"/>
          </p:nvPr>
        </p:nvSpPr>
        <p:spPr>
          <a:xfrm>
            <a:off x="457200" y="1495425"/>
            <a:ext cx="8229600" cy="4525963"/>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28" name="日期占位符 3"/>
          <p:cNvSpPr/>
          <p:nvPr>
            <p:ph type="dt" sz="half" idx="2"/>
          </p:nvPr>
        </p:nvSpPr>
        <p:spPr>
          <a:xfrm>
            <a:off x="457200" y="6356350"/>
            <a:ext cx="2133600" cy="365125"/>
          </a:xfrm>
          <a:prstGeom prst="rect">
            <a:avLst/>
          </a:prstGeom>
          <a:noFill/>
          <a:ln w="9525">
            <a:noFill/>
          </a:ln>
        </p:spPr>
        <p:txBody>
          <a:bodyPr lIns="91440" tIns="45720" rIns="91440" bIns="45720" anchor="ctr" anchorCtr="0"/>
          <a:lstStyle>
            <a:defPPr>
              <a:defRPr lang="ru-RU"/>
            </a:defPPr>
            <a:lvl1pPr marL="0" lvl="0" indent="0" algn="l" defTabSz="914400" rtl="0" eaLnBrk="1" fontAlgn="base" latinLnBrk="0" hangingPunct="1">
              <a:lnSpc>
                <a:spcPct val="100000"/>
              </a:lnSpc>
              <a:spcBef>
                <a:spcPct val="0"/>
              </a:spcBef>
              <a:spcAft>
                <a:spcPct val="0"/>
              </a:spcAft>
              <a:buFontTx/>
              <a:buNone/>
              <a:defRPr sz="1200" b="0" i="0" u="none" kern="120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pPr lvl="0" defTabSz="914400" rtl="0" eaLnBrk="1" latinLnBrk="0" hangingPunct="1">
              <a:lnSpc>
                <a:spcPct val="100000"/>
              </a:lnSpc>
              <a:spcBef>
                <a:spcPct val="0"/>
              </a:spcBef>
              <a:spcAft>
                <a:spcPct val="0"/>
              </a:spcAft>
              <a:buClrTx/>
              <a:buSzTx/>
              <a:buNone/>
            </a:pPr>
            <a:endParaRPr lang="zh-CN" altLang="en-US"/>
          </a:p>
        </p:txBody>
      </p:sp>
      <p:sp>
        <p:nvSpPr>
          <p:cNvPr id="1029" name="页脚占位符 4"/>
          <p:cNvSpPr/>
          <p:nvPr>
            <p:ph type="ftr" sz="quarter" idx="3"/>
          </p:nvPr>
        </p:nvSpPr>
        <p:spPr>
          <a:xfrm>
            <a:off x="3124200" y="6356350"/>
            <a:ext cx="2895600" cy="365125"/>
          </a:xfrm>
          <a:prstGeom prst="rect">
            <a:avLst/>
          </a:prstGeom>
          <a:noFill/>
          <a:ln w="9525">
            <a:noFill/>
          </a:ln>
        </p:spPr>
        <p:txBody>
          <a:bodyPr lIns="91440" tIns="45720" rIns="91440" bIns="45720" anchor="ctr" anchorCtr="0"/>
          <a:lstStyle>
            <a:defPPr>
              <a:defRPr lang="ru-RU"/>
            </a:defPPr>
            <a:lvl1pPr marL="0" lvl="0" indent="0" algn="ctr" defTabSz="914400" rtl="0" eaLnBrk="1" fontAlgn="base" latinLnBrk="0" hangingPunct="1">
              <a:lnSpc>
                <a:spcPct val="100000"/>
              </a:lnSpc>
              <a:spcBef>
                <a:spcPct val="0"/>
              </a:spcBef>
              <a:spcAft>
                <a:spcPct val="0"/>
              </a:spcAft>
              <a:buFontTx/>
              <a:buNone/>
              <a:defRPr sz="1200" b="0" i="0" u="none" kern="1200">
                <a:solidFill>
                  <a:schemeClr val="tx1"/>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pPr lvl="0" defTabSz="914400" rtl="0" eaLnBrk="1" latinLnBrk="0" hangingPunct="1">
              <a:lnSpc>
                <a:spcPct val="100000"/>
              </a:lnSpc>
              <a:spcBef>
                <a:spcPct val="0"/>
              </a:spcBef>
              <a:spcAft>
                <a:spcPct val="0"/>
              </a:spcAft>
              <a:buClrTx/>
              <a:buSzTx/>
              <a:buNone/>
            </a:pPr>
            <a:r>
              <a:rPr lang="zh-CN" altLang="en-US"/>
              <a:t>最新编辑ppt</a:t>
            </a:r>
            <a:endParaRPr lang="zh-CN" altLang="en-US" sz="1200" u="none">
              <a:solidFill>
                <a:schemeClr val="tx1"/>
              </a:solidFill>
              <a:latin typeface="宋体" panose="02010600030101010101" pitchFamily="2" charset="-122"/>
              <a:ea typeface="宋体" panose="02010600030101010101" pitchFamily="2" charset="-122"/>
            </a:endParaRPr>
          </a:p>
        </p:txBody>
      </p:sp>
      <p:sp>
        <p:nvSpPr>
          <p:cNvPr id="1030" name="灯片编号占位符 5"/>
          <p:cNvSpPr/>
          <p:nvPr>
            <p:ph type="sldNum" sz="quarter" idx="4"/>
          </p:nvPr>
        </p:nvSpPr>
        <p:spPr>
          <a:xfrm>
            <a:off x="6553200" y="6356350"/>
            <a:ext cx="2133600" cy="365125"/>
          </a:xfrm>
          <a:prstGeom prst="rect">
            <a:avLst/>
          </a:prstGeom>
          <a:noFill/>
          <a:ln w="9525">
            <a:noFill/>
          </a:ln>
        </p:spPr>
        <p:txBody>
          <a:bodyPr lIns="91440" tIns="45720" rIns="91440" bIns="45720" anchor="ctr" anchorCtr="0"/>
          <a:lstStyle>
            <a:defPPr>
              <a:defRPr lang="ru-RU"/>
            </a:defPPr>
            <a:lvl1pPr marL="0" lvl="0" indent="0" algn="r" defTabSz="914400" rtl="0" eaLnBrk="1" fontAlgn="base" latinLnBrk="0" hangingPunct="1">
              <a:lnSpc>
                <a:spcPct val="100000"/>
              </a:lnSpc>
              <a:spcBef>
                <a:spcPct val="0"/>
              </a:spcBef>
              <a:spcAft>
                <a:spcPct val="0"/>
              </a:spcAft>
              <a:buNone/>
              <a:defRPr sz="1200" b="0" i="0" u="none" kern="1200">
                <a:solidFill>
                  <a:srgbClr val="898989"/>
                </a:solidFill>
                <a:latin typeface="Calibri" panose="020f050202020403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pPr lvl="0" eaLnBrk="1" latinLnBrk="0" hangingPunct="1"/>
            <a:fld id="{9A0DB2DC-4C9A-4742-B13C-FB6460FD3503}" type="slidenum">
              <a:rPr lang="zh-CN" altLang="en-US"/>
              <a:t/>
            </a:fld>
            <a:endParaRPr lang="zh-CN" altLang="en-US" sz="1200">
              <a:solidFill>
                <a:srgbClr val="898989"/>
              </a:solidFill>
              <a:latin typeface="Calibri" panose="020f0502020204030204" pitchFamily="34" charset="0"/>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hf hdr="0" dt="0"/>
  <p:txStyles>
    <p:titleStyle>
      <a:lvl1pPr lvl="0" algn="l" rtl="0" eaLnBrk="0" fontAlgn="base" hangingPunct="0">
        <a:spcBef>
          <a:spcPct val="0"/>
        </a:spcBef>
        <a:spcAft>
          <a:spcPct val="0"/>
        </a:spcAft>
        <a:buNone/>
        <a:defRPr sz="2400" b="1" kern="1200">
          <a:solidFill>
            <a:schemeClr val="tx1"/>
          </a:solidFill>
          <a:latin typeface="+mj-lt"/>
          <a:ea typeface="+mj-ea"/>
          <a:cs typeface="+mj-cs"/>
        </a:defRPr>
      </a:lvl1pPr>
      <a:lvl2pPr lvl="1" algn="l" rtl="0" eaLnBrk="0" fontAlgn="base" hangingPunct="0">
        <a:spcBef>
          <a:spcPct val="0"/>
        </a:spcBef>
        <a:spcAft>
          <a:spcPct val="0"/>
        </a:spcAft>
        <a:buNone/>
        <a:defRPr sz="2400" b="1" kern="1200">
          <a:solidFill>
            <a:schemeClr val="tx1"/>
          </a:solidFill>
          <a:latin typeface="Calibri" panose="020f0502020204030204" pitchFamily="34" charset="0"/>
          <a:ea typeface="黑体" panose="02010609060101010101" pitchFamily="2" charset="-122"/>
          <a:cs typeface="+mj-cs"/>
        </a:defRPr>
      </a:lvl2pPr>
      <a:lvl3pPr lvl="2" algn="l" rtl="0" eaLnBrk="0" fontAlgn="base" hangingPunct="0">
        <a:spcBef>
          <a:spcPct val="0"/>
        </a:spcBef>
        <a:spcAft>
          <a:spcPct val="0"/>
        </a:spcAft>
        <a:buNone/>
        <a:defRPr sz="2400" b="1" kern="1200">
          <a:solidFill>
            <a:schemeClr val="tx1"/>
          </a:solidFill>
          <a:latin typeface="Calibri" panose="020f0502020204030204" pitchFamily="34" charset="0"/>
          <a:ea typeface="黑体" panose="02010609060101010101" pitchFamily="2" charset="-122"/>
          <a:cs typeface="+mj-cs"/>
        </a:defRPr>
      </a:lvl3pPr>
      <a:lvl4pPr lvl="3" algn="l" rtl="0" eaLnBrk="0" fontAlgn="base" hangingPunct="0">
        <a:spcBef>
          <a:spcPct val="0"/>
        </a:spcBef>
        <a:spcAft>
          <a:spcPct val="0"/>
        </a:spcAft>
        <a:buNone/>
        <a:defRPr sz="2400" b="1" kern="1200">
          <a:solidFill>
            <a:schemeClr val="tx1"/>
          </a:solidFill>
          <a:latin typeface="Calibri" panose="020f0502020204030204" pitchFamily="34" charset="0"/>
          <a:ea typeface="黑体" panose="02010609060101010101" pitchFamily="2" charset="-122"/>
          <a:cs typeface="+mj-cs"/>
        </a:defRPr>
      </a:lvl4pPr>
      <a:lvl5pPr lvl="4" algn="l" rtl="0" eaLnBrk="0" fontAlgn="base" hangingPunct="0">
        <a:spcBef>
          <a:spcPct val="0"/>
        </a:spcBef>
        <a:spcAft>
          <a:spcPct val="0"/>
        </a:spcAft>
        <a:buNone/>
        <a:defRPr sz="2400" b="1" kern="1200">
          <a:solidFill>
            <a:schemeClr val="tx1"/>
          </a:solidFill>
          <a:latin typeface="Calibri" panose="020f0502020204030204" pitchFamily="34" charset="0"/>
          <a:ea typeface="黑体" panose="02010609060101010101" pitchFamily="2" charset="-122"/>
          <a:cs typeface="+mj-cs"/>
        </a:defRPr>
      </a:lvl5pPr>
    </p:titleStyle>
    <p:bodyStyle>
      <a:lvl1pPr marL="342900" lvl="0" indent="-342900" algn="l" rtl="0" eaLnBrk="0" fontAlgn="base" hangingPunct="0">
        <a:spcBef>
          <a:spcPct val="20000"/>
        </a:spcBef>
        <a:spcAft>
          <a:spcPct val="0"/>
        </a:spcAft>
        <a:buFont typeface="Wingdings" panose="05000000000000000000" pitchFamily="2" charset="2"/>
        <a:buChar char="l"/>
        <a:defRPr sz="2000" kern="1200">
          <a:solidFill>
            <a:schemeClr val="tx1"/>
          </a:solidFill>
          <a:latin typeface="+mn-lt"/>
          <a:ea typeface="+mn-ea"/>
          <a:cs typeface="+mn-cs"/>
        </a:defRPr>
      </a:lvl1pPr>
      <a:lvl2pPr marL="742950" lvl="1" indent="-285750" algn="l" rtl="0" eaLnBrk="0" fontAlgn="base" hangingPunct="0">
        <a:spcBef>
          <a:spcPct val="20000"/>
        </a:spcBef>
        <a:spcAft>
          <a:spcPct val="0"/>
        </a:spcAft>
        <a:buFont typeface="Wingdings" panose="05000000000000000000" pitchFamily="2" charset="2"/>
        <a:buChar char="n"/>
        <a:defRPr sz="2800" kern="1200">
          <a:solidFill>
            <a:schemeClr val="tx1"/>
          </a:solidFill>
          <a:latin typeface="Calibri"/>
          <a:ea typeface="黑体" panose="02010609060101010101" pitchFamily="2" charset="-122"/>
          <a:cs typeface="+mn-cs"/>
        </a:defRPr>
      </a:lvl2pPr>
      <a:lvl3pPr marL="1143000" lvl="2" indent="-228600" algn="l" rtl="0" eaLnBrk="0" fontAlgn="base" hangingPunct="0">
        <a:spcBef>
          <a:spcPct val="20000"/>
        </a:spcBef>
        <a:spcAft>
          <a:spcPct val="0"/>
        </a:spcAft>
        <a:buFont typeface="Wingdings" panose="05000000000000000000" pitchFamily="2" charset="2"/>
        <a:buChar char="u"/>
        <a:defRPr sz="1600" kern="1200">
          <a:solidFill>
            <a:schemeClr val="tx1"/>
          </a:solidFill>
          <a:latin typeface="Calibri"/>
          <a:ea typeface="黑体" panose="02010609060101010101" pitchFamily="2" charset="-122"/>
          <a:cs typeface="+mn-cs"/>
        </a:defRPr>
      </a:lvl3pPr>
      <a:lvl4pPr marL="1600200" lvl="3" indent="-228600" algn="l" rtl="0" eaLnBrk="0" fontAlgn="base" hangingPunct="0">
        <a:spcBef>
          <a:spcPct val="20000"/>
        </a:spcBef>
        <a:spcAft>
          <a:spcPct val="0"/>
        </a:spcAft>
        <a:buFont typeface="Arial" pitchFamily="34" charset="0"/>
        <a:buChar char="–"/>
        <a:defRPr sz="1400" kern="1200">
          <a:solidFill>
            <a:schemeClr val="tx1"/>
          </a:solidFill>
          <a:latin typeface="Calibri"/>
          <a:ea typeface="黑体" panose="02010609060101010101" pitchFamily="2" charset="-122"/>
          <a:cs typeface="+mn-cs"/>
        </a:defRPr>
      </a:lvl4pPr>
      <a:lvl5pPr marL="2057400" lvl="4" indent="-228600" algn="l" rtl="0" eaLnBrk="0" fontAlgn="base" hangingPunct="0">
        <a:spcBef>
          <a:spcPct val="20000"/>
        </a:spcBef>
        <a:spcAft>
          <a:spcPct val="0"/>
        </a:spcAft>
        <a:buFont typeface="Arial" pitchFamily="34" charset="0"/>
        <a:buChar char="»"/>
        <a:defRPr sz="1400" kern="1200">
          <a:solidFill>
            <a:schemeClr val="tx1"/>
          </a:solidFill>
          <a:latin typeface="Calibri"/>
          <a:ea typeface="黑体" panose="02010609060101010101" pitchFamily="2" charset="-122"/>
          <a:cs typeface="+mn-cs"/>
        </a:defRPr>
      </a:lvl5pPr>
      <a:lvl6pPr marL="2514600" lvl="5" indent="-228600" algn="l" rtl="0" eaLnBrk="0" fontAlgn="base" hangingPunct="0">
        <a:spcBef>
          <a:spcPct val="20000"/>
        </a:spcBef>
        <a:spcAft>
          <a:spcPct val="0"/>
        </a:spcAft>
        <a:buFont typeface="Arial" pitchFamily="34" charset="0"/>
        <a:buChar char="»"/>
        <a:defRPr sz="1400" kern="1200">
          <a:solidFill>
            <a:schemeClr val="tx1"/>
          </a:solidFill>
          <a:latin typeface="Calibri"/>
          <a:ea typeface="黑体" panose="02010609060101010101" pitchFamily="2" charset="-122"/>
          <a:cs typeface="+mn-cs"/>
        </a:defRPr>
      </a:lvl6pPr>
      <a:lvl7pPr marL="2971800" lvl="6" indent="-228600" algn="l" rtl="0" eaLnBrk="0" fontAlgn="base" hangingPunct="0">
        <a:spcBef>
          <a:spcPct val="20000"/>
        </a:spcBef>
        <a:spcAft>
          <a:spcPct val="0"/>
        </a:spcAft>
        <a:buFont typeface="Arial" pitchFamily="34" charset="0"/>
        <a:buChar char="»"/>
        <a:defRPr sz="1400" kern="1200">
          <a:solidFill>
            <a:schemeClr val="tx1"/>
          </a:solidFill>
          <a:latin typeface="Calibri"/>
          <a:ea typeface="黑体" panose="02010609060101010101" pitchFamily="2" charset="-122"/>
          <a:cs typeface="+mn-cs"/>
        </a:defRPr>
      </a:lvl7pPr>
      <a:lvl8pPr marL="3429000" lvl="7" indent="-228600" algn="l" rtl="0" eaLnBrk="0" fontAlgn="base" hangingPunct="0">
        <a:spcBef>
          <a:spcPct val="20000"/>
        </a:spcBef>
        <a:spcAft>
          <a:spcPct val="0"/>
        </a:spcAft>
        <a:buFont typeface="Arial" pitchFamily="34" charset="0"/>
        <a:buChar char="»"/>
        <a:defRPr sz="1400" kern="1200">
          <a:solidFill>
            <a:schemeClr val="tx1"/>
          </a:solidFill>
          <a:latin typeface="Calibri"/>
          <a:ea typeface="黑体" panose="02010609060101010101" pitchFamily="2" charset="-122"/>
          <a:cs typeface="+mn-cs"/>
        </a:defRPr>
      </a:lvl8pPr>
      <a:lvl9pPr marL="3886200" lvl="8" indent="-228600" algn="l" rtl="0" eaLnBrk="0" fontAlgn="base" hangingPunct="0">
        <a:spcBef>
          <a:spcPct val="20000"/>
        </a:spcBef>
        <a:spcAft>
          <a:spcPct val="0"/>
        </a:spcAft>
        <a:buFont typeface="Arial" pitchFamily="34" charset="0"/>
        <a:buChar char="»"/>
        <a:defRPr sz="1400" kern="1200">
          <a:solidFill>
            <a:schemeClr val="tx1"/>
          </a:solidFill>
          <a:latin typeface="Calibri"/>
          <a:ea typeface="黑体" panose="02010609060101010101" pitchFamily="2" charset="-122"/>
          <a:cs typeface="+mn-cs"/>
        </a:defRPr>
      </a:lvl9pPr>
    </p:bodyStyle>
    <p:otherStyle>
      <a:lvl1pPr marL="0" lvl="0" indent="0" eaLnBrk="0" hangingPunct="0">
        <a:buNone/>
        <a:defRPr sz="1200" kern="1200">
          <a:latin typeface="+mn-lt"/>
          <a:ea typeface="+mn-ea"/>
          <a:cs typeface="+mn-cs"/>
        </a:defRPr>
      </a:lvl1pPr>
      <a:lvl2pPr marL="0" lvl="1" indent="0" eaLnBrk="0" hangingPunct="0">
        <a:buNone/>
        <a:defRPr sz="1200" kern="1200">
          <a:latin typeface="+mn-lt"/>
          <a:ea typeface="+mn-ea"/>
          <a:cs typeface="+mn-cs"/>
        </a:defRPr>
      </a:lvl2pPr>
      <a:lvl3pPr marL="0" lvl="2" indent="0" eaLnBrk="0" hangingPunct="0">
        <a:buNone/>
        <a:defRPr sz="1200" kern="1200">
          <a:latin typeface="+mn-lt"/>
          <a:ea typeface="+mn-ea"/>
          <a:cs typeface="+mn-cs"/>
        </a:defRPr>
      </a:lvl3pPr>
      <a:lvl4pPr marL="0" lvl="3" indent="0" eaLnBrk="0" hangingPunct="0">
        <a:buNone/>
        <a:defRPr sz="1200" kern="1200">
          <a:latin typeface="+mn-lt"/>
          <a:ea typeface="+mn-ea"/>
          <a:cs typeface="+mn-cs"/>
        </a:defRPr>
      </a:lvl4pPr>
      <a:lvl5pPr marL="0" lvl="4" indent="0" eaLnBrk="0" hangingPunct="0">
        <a:buNone/>
        <a:defRPr sz="1200" kern="1200">
          <a:latin typeface="+mn-lt"/>
          <a:ea typeface="+mn-ea"/>
          <a:cs typeface="+mn-cs"/>
        </a:defRPr>
      </a:lvl5pPr>
      <a:lvl6pPr marL="2286000" lvl="5" indent="0" eaLnBrk="0" hangingPunct="0">
        <a:buNone/>
        <a:defRPr sz="1200" kern="1200">
          <a:latin typeface="+mn-lt"/>
          <a:ea typeface="+mn-ea"/>
          <a:cs typeface="+mn-cs"/>
        </a:defRPr>
      </a:lvl6pPr>
      <a:lvl7pPr marL="2743200" lvl="6" indent="0" eaLnBrk="0" hangingPunct="0">
        <a:buNone/>
        <a:defRPr sz="1200" kern="1200">
          <a:latin typeface="+mn-lt"/>
          <a:ea typeface="+mn-ea"/>
          <a:cs typeface="+mn-cs"/>
        </a:defRPr>
      </a:lvl7pPr>
      <a:lvl8pPr marL="3200400" lvl="7" indent="0" eaLnBrk="0" hangingPunct="0">
        <a:buNone/>
        <a:defRPr sz="1200" kern="1200">
          <a:latin typeface="+mn-lt"/>
          <a:ea typeface="+mn-ea"/>
          <a:cs typeface="+mn-cs"/>
        </a:defRPr>
      </a:lvl8pPr>
      <a:lvl9pPr marL="3657600" lvl="8" indent="0" eaLnBrk="0" hangingPunct="0">
        <a:buNone/>
        <a:defRPr sz="1200" kern="1200">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 Id="rId3" Type="http://schemas.openxmlformats.org/officeDocument/2006/relationships/image" Target="../media/image3.png" /><Relationship Id="rId4"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6.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wmf"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pn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01403006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buNone/>
            </a:pPr>
            <a:r>
              <a:rPr lang="zh-CN" altLang="en-US"/>
              <a:t>最新编辑ppt</a:t>
            </a:r>
            <a:endParaRPr lang="zh-CN" altLang="en-US" sz="1200" u="none">
              <a:solidFill>
                <a:schemeClr val="tx1"/>
              </a:solidFill>
              <a:latin typeface="宋体" panose="02010600030101010101" pitchFamily="2" charset="-122"/>
              <a:ea typeface="宋体" panose="02010600030101010101" pitchFamily="2" charset="-122"/>
            </a:endParaRPr>
          </a:p>
        </p:txBody>
      </p:sp>
      <p:sp>
        <p:nvSpPr>
          <p:cNvPr id="3" name="灯片编号占位符 2"/>
          <p:cNvSpPr/>
          <p:nvPr>
            <p:ph type="sldNum" sz="quarter" idx="12"/>
          </p:nvPr>
        </p:nvSpPr>
        <p:spPr/>
        <p:txBody>
          <a:bodyPr/>
          <a:lstStyle/>
          <a:p>
            <a:pPr lvl="0" eaLnBrk="1" latinLnBrk="0" hangingPunct="1"/>
            <a:fld id="{9A0DB2DC-4C9A-4742-B13C-FB6460FD3503}" type="slidenum">
              <a:rPr lang="zh-CN" altLang="en-US"/>
              <a:t>1</a:t>
            </a:fld>
            <a:endParaRPr lang="zh-CN" altLang="en-US" sz="1200">
              <a:solidFill>
                <a:srgbClr val="898989"/>
              </a:solidFill>
              <a:latin typeface="Calibri" panose="020f0502020204030204" pitchFamily="34" charset="0"/>
            </a:endParaRPr>
          </a:p>
        </p:txBody>
      </p:sp>
      <p:sp>
        <p:nvSpPr>
          <p:cNvPr id="2050" name="WordArt 15"/>
          <p:cNvSpPr/>
          <p:nvPr/>
        </p:nvSpPr>
        <p:spPr>
          <a:xfrm>
            <a:off x="6213475" y="2735263"/>
            <a:ext cx="2359025" cy="250825"/>
          </a:xfrm>
          <a:prstGeom prst="rect">
            <a:avLst/>
          </a:prstGeom>
          <a:noFill/>
          <a:ln w="9525">
            <a:noFill/>
          </a:ln>
        </p:spPr>
        <p:txBody>
          <a:bodyPr wrap="none"/>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sz="3600" b="1">
              <a:effectLst>
                <a:outerShdw blurRad="38100" dist="38100" dir="2700000">
                  <a:srgbClr val="FFFFFF"/>
                </a:outerShdw>
              </a:effectLst>
              <a:latin typeface="黑体" panose="02010609060101010101" pitchFamily="2" charset="-122"/>
              <a:ea typeface="新宋体" panose="02010609030101010101" charset="-122"/>
            </a:endParaRPr>
          </a:p>
        </p:txBody>
      </p:sp>
      <p:sp>
        <p:nvSpPr>
          <p:cNvPr id="2051" name="Rectangle 7"/>
          <p:cNvSpPr/>
          <p:nvPr/>
        </p:nvSpPr>
        <p:spPr>
          <a:xfrm>
            <a:off x="3240088" y="2636838"/>
            <a:ext cx="6378575" cy="823912"/>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r>
              <a:rPr lang="en-US" altLang="zh-CN" sz="4800" b="1">
                <a:solidFill>
                  <a:srgbClr val="FF0000"/>
                </a:solidFill>
                <a:latin typeface="华文行楷" panose="02010800040101010101" pitchFamily="2" charset="-122"/>
                <a:ea typeface="新宋体" panose="02010609030101010101" charset="-122"/>
              </a:rPr>
              <a:t> </a:t>
            </a:r>
            <a:r>
              <a:rPr lang="zh-CN" altLang="en-US" sz="4800" b="1">
                <a:solidFill>
                  <a:srgbClr val="000066"/>
                </a:solidFill>
                <a:latin typeface="Arial" pitchFamily="34" charset="0"/>
                <a:ea typeface="新宋体" panose="02010609030101010101" charset="-122"/>
              </a:rPr>
              <a:t>医院感染相关知识</a:t>
            </a:r>
            <a:endParaRPr lang="zh-CN" altLang="en-US" sz="4800" b="1">
              <a:solidFill>
                <a:srgbClr val="000066"/>
              </a:solidFill>
              <a:latin typeface="Arial" pitchFamily="34" charset="0"/>
              <a:ea typeface="新宋体" panose="02010609030101010101" charset="-122"/>
            </a:endParaRPr>
          </a:p>
        </p:txBody>
      </p:sp>
      <p:sp>
        <p:nvSpPr>
          <p:cNvPr id="2052" name="Text Box 10"/>
          <p:cNvSpPr/>
          <p:nvPr/>
        </p:nvSpPr>
        <p:spPr>
          <a:xfrm>
            <a:off x="663575" y="5738813"/>
            <a:ext cx="3263900" cy="366712"/>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新宋体" panose="02010609030101010101" charset="-122"/>
            </a:endParaRPr>
          </a:p>
        </p:txBody>
      </p:sp>
      <p:sp>
        <p:nvSpPr>
          <p:cNvPr id="2053" name="Text Box 12"/>
          <p:cNvSpPr/>
          <p:nvPr/>
        </p:nvSpPr>
        <p:spPr>
          <a:xfrm>
            <a:off x="3276600" y="476250"/>
            <a:ext cx="5476875" cy="366713"/>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pPr>
              <a:spcBef>
                <a:spcPct val="50000"/>
              </a:spcBef>
            </a:pPr>
            <a:endParaRPr lang="zh-CN" altLang="en-US">
              <a:latin typeface="Arial" pitchFamily="34" charset="0"/>
              <a:ea typeface="新宋体" panose="02010609030101010101" charset="-122"/>
            </a:endParaRPr>
          </a:p>
        </p:txBody>
      </p:sp>
      <p:pic>
        <p:nvPicPr>
          <p:cNvPr id="2054" name="Picture 13" descr="main_06"/>
          <p:cNvPicPr>
            <a:picLocks noChangeAspect="1"/>
          </p:cNvPicPr>
          <p:nvPr/>
        </p:nvPicPr>
        <p:blipFill>
          <a:blip r:embed="rId3"/>
          <a:stretch>
            <a:fillRect/>
          </a:stretch>
        </p:blipFill>
        <p:spPr>
          <a:xfrm>
            <a:off x="0" y="-98425"/>
            <a:ext cx="9144000" cy="1366838"/>
          </a:xfrm>
          <a:prstGeom prst="rect">
            <a:avLst/>
          </a:prstGeom>
          <a:noFill/>
          <a:ln w="9525">
            <a:noFill/>
          </a:ln>
        </p:spPr>
      </p:pic>
      <p:sp>
        <p:nvSpPr>
          <p:cNvPr id="2055" name="TextBox 2054"/>
          <p:cNvSpPr txBox="1"/>
          <p:nvPr/>
        </p:nvSpPr>
        <p:spPr>
          <a:xfrm>
            <a:off x="914400" y="914400"/>
            <a:ext cx="1371600" cy="320040"/>
          </a:xfrm>
          <a:prstGeom prst="rect">
            <a:avLst/>
          </a:prstGeom>
          <a:noFill/>
        </p:spPr>
        <p:txBody>
          <a:bodyPr wrap="none">
            <a:spAutoFit/>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buNone/>
            </a:pPr>
            <a:r>
              <a:rPr lang="zh-CN" altLang="en-US"/>
              <a:t>最新编辑ppt</a:t>
            </a:r>
            <a:endParaRPr lang="zh-CN" altLang="en-US" sz="1200" u="none">
              <a:solidFill>
                <a:schemeClr val="tx1"/>
              </a:solidFill>
              <a:latin typeface="宋体" panose="02010600030101010101" pitchFamily="2" charset="-122"/>
              <a:ea typeface="宋体" panose="02010600030101010101" pitchFamily="2" charset="-122"/>
            </a:endParaRPr>
          </a:p>
        </p:txBody>
      </p:sp>
      <p:sp>
        <p:nvSpPr>
          <p:cNvPr id="3" name="灯片编号占位符 2"/>
          <p:cNvSpPr/>
          <p:nvPr>
            <p:ph type="sldNum" sz="quarter" idx="12"/>
          </p:nvPr>
        </p:nvSpPr>
        <p:spPr/>
        <p:txBody>
          <a:bodyPr/>
          <a:lstStyle/>
          <a:p>
            <a:pPr lvl="0" eaLnBrk="1" latinLnBrk="0" hangingPunct="1"/>
            <a:fld id="{9A0DB2DC-4C9A-4742-B13C-FB6460FD3503}" type="slidenum">
              <a:rPr lang="zh-CN" altLang="en-US"/>
              <a:t>2</a:t>
            </a:fld>
            <a:endParaRPr lang="zh-CN" altLang="en-US" sz="1200">
              <a:solidFill>
                <a:srgbClr val="898989"/>
              </a:solidFill>
              <a:latin typeface="Calibri" panose="020f0502020204030204" pitchFamily="34" charset="0"/>
            </a:endParaRPr>
          </a:p>
        </p:txBody>
      </p:sp>
      <p:sp>
        <p:nvSpPr>
          <p:cNvPr id="2057" name="AutoShape 5"/>
          <p:cNvSpPr/>
          <p:nvPr/>
        </p:nvSpPr>
        <p:spPr>
          <a:xfrm>
            <a:off x="2484438" y="2492375"/>
            <a:ext cx="5256212" cy="473075"/>
          </a:xfrm>
          <a:prstGeom prst="roundRect">
            <a:avLst>
              <a:gd name="adj" fmla="val 50000"/>
            </a:avLst>
          </a:prstGeom>
          <a:gradFill rotWithShape="1">
            <a:gsLst>
              <a:gs pos="0">
                <a:srgbClr val="E9E9E9">
                  <a:alpha val="100000"/>
                </a:srgbClr>
              </a:gs>
              <a:gs pos="50000">
                <a:srgbClr val="F0F0F0">
                  <a:alpha val="100000"/>
                </a:srgbClr>
              </a:gs>
              <a:gs pos="100000">
                <a:srgbClr val="F7F7F7"/>
              </a:gs>
            </a:gsLst>
            <a:lin ang="16200000"/>
          </a:gradFill>
          <a:ln w="12700" cap="flat" cmpd="sng">
            <a:solidFill>
              <a:srgbClr val="DCDCDC"/>
            </a:solidFill>
            <a:prstDash val="solid"/>
            <a:round/>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pPr defTabSz="914400">
              <a:buClrTx/>
              <a:buSzTx/>
              <a:buFontTx/>
              <a:buNone/>
            </a:pPr>
            <a:endParaRPr lang="zh-CN" altLang="en-US" sz="1800">
              <a:latin typeface="宋体" panose="02010600030101010101" pitchFamily="2" charset="-122"/>
              <a:ea typeface="新宋体" panose="02010609030101010101" charset="-122"/>
            </a:endParaRPr>
          </a:p>
        </p:txBody>
      </p:sp>
      <p:grpSp>
        <p:nvGrpSpPr>
          <p:cNvPr id="2058" name="组合 2057"/>
          <p:cNvGrpSpPr/>
          <p:nvPr/>
        </p:nvGrpSpPr>
        <p:grpSpPr>
          <a:xfrm>
            <a:off x="1763713" y="2349500"/>
            <a:ext cx="660400" cy="657225"/>
            <a:chOff x="2049138" y="1825971"/>
            <a:chExt cx="660400" cy="657225"/>
          </a:xfrm>
        </p:grpSpPr>
        <p:grpSp>
          <p:nvGrpSpPr>
            <p:cNvPr id="2059" name="组合 2058"/>
            <p:cNvGrpSpPr/>
            <p:nvPr/>
          </p:nvGrpSpPr>
          <p:grpSpPr>
            <a:xfrm>
              <a:off x="2049138" y="1825971"/>
              <a:ext cx="660400" cy="657225"/>
              <a:chOff x="997" y="1736"/>
              <a:chExt cx="416" cy="414"/>
            </a:xfrm>
          </p:grpSpPr>
          <p:sp>
            <p:nvSpPr>
              <p:cNvPr id="2060" name="Oval 35"/>
              <p:cNvSpPr/>
              <p:nvPr/>
            </p:nvSpPr>
            <p:spPr>
              <a:xfrm>
                <a:off x="997" y="1738"/>
                <a:ext cx="416" cy="412"/>
              </a:xfrm>
              <a:prstGeom prst="ellipse">
                <a:avLst/>
              </a:prstGeom>
              <a:solidFill>
                <a:srgbClr val="053275"/>
              </a:solidFill>
              <a:ln w="28575" cap="flat" cmpd="sng">
                <a:solidFill>
                  <a:srgbClr val="F8F8F8">
                    <a:alpha val="70195"/>
                  </a:srgbClr>
                </a:solidFill>
                <a:prstDash val="solid"/>
                <a:round/>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latin typeface="Calibri" panose="020f0502020204030204" pitchFamily="34" charset="0"/>
                  <a:ea typeface="新宋体" panose="02010609030101010101" charset="-122"/>
                </a:endParaRPr>
              </a:p>
            </p:txBody>
          </p:sp>
          <p:pic>
            <p:nvPicPr>
              <p:cNvPr id="2061" name="Picture 36" descr="cir_lighteffect0"/>
              <p:cNvPicPr>
                <a:picLocks noChangeAspect="1"/>
              </p:cNvPicPr>
              <p:nvPr/>
            </p:nvPicPr>
            <p:blipFill>
              <a:blip r:embed="rId3">
                <a:lum bright="17999" contrast="-12000"/>
              </a:blip>
              <a:stretch>
                <a:fillRect/>
              </a:stretch>
            </p:blipFill>
            <p:spPr>
              <a:xfrm>
                <a:off x="1032" y="1736"/>
                <a:ext cx="344" cy="344"/>
              </a:xfrm>
              <a:prstGeom prst="rect">
                <a:avLst/>
              </a:prstGeom>
              <a:noFill/>
              <a:ln w="9525">
                <a:noFill/>
              </a:ln>
            </p:spPr>
          </p:pic>
        </p:grpSp>
        <p:sp>
          <p:nvSpPr>
            <p:cNvPr id="2062" name="Text Box 40"/>
            <p:cNvSpPr/>
            <p:nvPr/>
          </p:nvSpPr>
          <p:spPr>
            <a:xfrm>
              <a:off x="2098065" y="1924396"/>
              <a:ext cx="572071" cy="457657"/>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pPr algn="ctr">
                <a:spcBef>
                  <a:spcPct val="50000"/>
                </a:spcBef>
              </a:pPr>
              <a:r>
                <a:rPr lang="en-US" altLang="zh-CN" sz="2400" b="1">
                  <a:solidFill>
                    <a:srgbClr val="FFFFFF"/>
                  </a:solidFill>
                  <a:latin typeface="Arial" pitchFamily="34" charset="0"/>
                  <a:ea typeface="新宋体" panose="02010609030101010101" charset="-122"/>
                </a:rPr>
                <a:t>1</a:t>
              </a:r>
              <a:endParaRPr lang="en-US" altLang="zh-CN" sz="2400" b="1">
                <a:solidFill>
                  <a:srgbClr val="FFFFFF"/>
                </a:solidFill>
                <a:latin typeface="Arial" pitchFamily="34" charset="0"/>
                <a:ea typeface="新宋体" panose="02010609030101010101" charset="-122"/>
              </a:endParaRPr>
            </a:p>
          </p:txBody>
        </p:sp>
      </p:grpSp>
      <p:sp>
        <p:nvSpPr>
          <p:cNvPr id="2063" name="TextBox 31"/>
          <p:cNvSpPr/>
          <p:nvPr/>
        </p:nvSpPr>
        <p:spPr>
          <a:xfrm>
            <a:off x="2700338" y="2492375"/>
            <a:ext cx="5187950" cy="457200"/>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r>
              <a:rPr lang="zh-CN" altLang="en-US" sz="2400" b="1">
                <a:solidFill>
                  <a:srgbClr val="4E5265"/>
                </a:solidFill>
                <a:latin typeface="宋体" panose="02010600030101010101" pitchFamily="2" charset="-122"/>
                <a:ea typeface="新宋体" panose="02010609030101010101" charset="-122"/>
              </a:rPr>
              <a:t>院感有关概念</a:t>
            </a:r>
            <a:endParaRPr lang="zh-CN" altLang="en-US" sz="2400" b="1">
              <a:solidFill>
                <a:srgbClr val="4E5265"/>
              </a:solidFill>
              <a:latin typeface="宋体" panose="02010600030101010101" pitchFamily="2" charset="-122"/>
              <a:ea typeface="新宋体" panose="02010609030101010101" charset="-122"/>
            </a:endParaRPr>
          </a:p>
        </p:txBody>
      </p:sp>
      <p:sp>
        <p:nvSpPr>
          <p:cNvPr id="2064" name="AutoShape 5"/>
          <p:cNvSpPr/>
          <p:nvPr/>
        </p:nvSpPr>
        <p:spPr>
          <a:xfrm>
            <a:off x="2555875" y="3429000"/>
            <a:ext cx="5184775" cy="474663"/>
          </a:xfrm>
          <a:prstGeom prst="roundRect">
            <a:avLst>
              <a:gd name="adj" fmla="val 50000"/>
            </a:avLst>
          </a:prstGeom>
          <a:gradFill rotWithShape="1">
            <a:gsLst>
              <a:gs pos="0">
                <a:srgbClr val="E9E9E9">
                  <a:alpha val="100000"/>
                </a:srgbClr>
              </a:gs>
              <a:gs pos="50000">
                <a:srgbClr val="F0F0F0">
                  <a:alpha val="100000"/>
                </a:srgbClr>
              </a:gs>
              <a:gs pos="100000">
                <a:srgbClr val="F7F7F7"/>
              </a:gs>
            </a:gsLst>
            <a:lin ang="16200000"/>
          </a:gradFill>
          <a:ln w="12700" cap="flat" cmpd="sng">
            <a:solidFill>
              <a:srgbClr val="DCDCDC"/>
            </a:solidFill>
            <a:prstDash val="solid"/>
            <a:round/>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pPr defTabSz="914400">
              <a:buClrTx/>
              <a:buSzTx/>
              <a:buFontTx/>
              <a:buNone/>
            </a:pPr>
            <a:endParaRPr lang="zh-CN" altLang="en-US" sz="1800">
              <a:latin typeface="宋体" panose="02010600030101010101" pitchFamily="2" charset="-122"/>
              <a:ea typeface="新宋体" panose="02010609030101010101" charset="-122"/>
            </a:endParaRPr>
          </a:p>
        </p:txBody>
      </p:sp>
      <p:grpSp>
        <p:nvGrpSpPr>
          <p:cNvPr id="2065" name="组合 2064"/>
          <p:cNvGrpSpPr/>
          <p:nvPr/>
        </p:nvGrpSpPr>
        <p:grpSpPr>
          <a:xfrm>
            <a:off x="1835150" y="4149725"/>
            <a:ext cx="660400" cy="657225"/>
            <a:chOff x="2049138" y="1825971"/>
            <a:chExt cx="660400" cy="657225"/>
          </a:xfrm>
        </p:grpSpPr>
        <p:grpSp>
          <p:nvGrpSpPr>
            <p:cNvPr id="2066" name="组合 2065"/>
            <p:cNvGrpSpPr/>
            <p:nvPr/>
          </p:nvGrpSpPr>
          <p:grpSpPr>
            <a:xfrm>
              <a:off x="2049138" y="1825971"/>
              <a:ext cx="660400" cy="657225"/>
              <a:chOff x="997" y="1736"/>
              <a:chExt cx="416" cy="414"/>
            </a:xfrm>
          </p:grpSpPr>
          <p:sp>
            <p:nvSpPr>
              <p:cNvPr id="2067" name="Oval 35"/>
              <p:cNvSpPr/>
              <p:nvPr/>
            </p:nvSpPr>
            <p:spPr>
              <a:xfrm>
                <a:off x="997" y="1738"/>
                <a:ext cx="416" cy="412"/>
              </a:xfrm>
              <a:prstGeom prst="ellipse">
                <a:avLst/>
              </a:prstGeom>
              <a:solidFill>
                <a:srgbClr val="0077DA"/>
              </a:solidFill>
              <a:ln w="28575" cap="flat" cmpd="sng">
                <a:solidFill>
                  <a:srgbClr val="F8F8F8">
                    <a:alpha val="70195"/>
                  </a:srgbClr>
                </a:solidFill>
                <a:prstDash val="solid"/>
                <a:round/>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pPr defTabSz="914400">
                  <a:buClrTx/>
                  <a:buSzTx/>
                  <a:buFontTx/>
                  <a:buNone/>
                </a:pPr>
                <a:endParaRPr lang="zh-CN" altLang="en-US" sz="1800">
                  <a:latin typeface="宋体" panose="02010600030101010101" pitchFamily="2" charset="-122"/>
                  <a:ea typeface="新宋体" panose="02010609030101010101" charset="-122"/>
                </a:endParaRPr>
              </a:p>
            </p:txBody>
          </p:sp>
          <p:pic>
            <p:nvPicPr>
              <p:cNvPr id="2068" name="Picture 36" descr="cir_lighteffect0"/>
              <p:cNvPicPr>
                <a:picLocks noChangeAspect="1"/>
              </p:cNvPicPr>
              <p:nvPr/>
            </p:nvPicPr>
            <p:blipFill>
              <a:blip r:embed="rId3">
                <a:lum bright="17999" contrast="-12000"/>
              </a:blip>
              <a:stretch>
                <a:fillRect/>
              </a:stretch>
            </p:blipFill>
            <p:spPr>
              <a:xfrm>
                <a:off x="1032" y="1736"/>
                <a:ext cx="344" cy="344"/>
              </a:xfrm>
              <a:prstGeom prst="rect">
                <a:avLst/>
              </a:prstGeom>
              <a:noFill/>
              <a:ln w="9525">
                <a:noFill/>
              </a:ln>
            </p:spPr>
          </p:pic>
        </p:grpSp>
        <p:sp>
          <p:nvSpPr>
            <p:cNvPr id="2069" name="Text Box 40"/>
            <p:cNvSpPr/>
            <p:nvPr/>
          </p:nvSpPr>
          <p:spPr>
            <a:xfrm>
              <a:off x="2098065" y="1924396"/>
              <a:ext cx="572071" cy="457657"/>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pPr algn="ctr">
                <a:spcBef>
                  <a:spcPct val="50000"/>
                </a:spcBef>
              </a:pPr>
              <a:r>
                <a:rPr lang="en-US" altLang="zh-CN" sz="2400" b="1">
                  <a:solidFill>
                    <a:srgbClr val="FFFFFF"/>
                  </a:solidFill>
                  <a:latin typeface="Arial" pitchFamily="34" charset="0"/>
                  <a:ea typeface="新宋体" panose="02010609030101010101" charset="-122"/>
                </a:rPr>
                <a:t>3</a:t>
              </a:r>
              <a:endParaRPr lang="en-US" altLang="zh-CN" sz="2400" b="1">
                <a:solidFill>
                  <a:srgbClr val="FFFFFF"/>
                </a:solidFill>
                <a:latin typeface="Arial" pitchFamily="34" charset="0"/>
                <a:ea typeface="新宋体" panose="02010609030101010101" charset="-122"/>
              </a:endParaRPr>
            </a:p>
          </p:txBody>
        </p:sp>
      </p:grpSp>
      <p:sp>
        <p:nvSpPr>
          <p:cNvPr id="2070" name="AutoShape 5"/>
          <p:cNvSpPr/>
          <p:nvPr/>
        </p:nvSpPr>
        <p:spPr>
          <a:xfrm>
            <a:off x="2555875" y="4365625"/>
            <a:ext cx="5257800" cy="473075"/>
          </a:xfrm>
          <a:prstGeom prst="roundRect">
            <a:avLst>
              <a:gd name="adj" fmla="val 50000"/>
            </a:avLst>
          </a:prstGeom>
          <a:gradFill rotWithShape="1">
            <a:gsLst>
              <a:gs pos="0">
                <a:srgbClr val="E9E9E9">
                  <a:alpha val="100000"/>
                </a:srgbClr>
              </a:gs>
              <a:gs pos="50000">
                <a:srgbClr val="F0F0F0">
                  <a:alpha val="100000"/>
                </a:srgbClr>
              </a:gs>
              <a:gs pos="100000">
                <a:srgbClr val="F7F7F7"/>
              </a:gs>
            </a:gsLst>
            <a:lin ang="16200000"/>
          </a:gradFill>
          <a:ln w="12700" cap="flat" cmpd="sng">
            <a:solidFill>
              <a:srgbClr val="DCDCDC"/>
            </a:solidFill>
            <a:prstDash val="solid"/>
            <a:round/>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pPr defTabSz="914400">
              <a:buClrTx/>
              <a:buSzTx/>
              <a:buFontTx/>
              <a:buNone/>
            </a:pPr>
            <a:endParaRPr lang="zh-CN" altLang="en-US" sz="1800">
              <a:latin typeface="宋体" panose="02010600030101010101" pitchFamily="2" charset="-122"/>
              <a:ea typeface="新宋体" panose="02010609030101010101" charset="-122"/>
            </a:endParaRPr>
          </a:p>
        </p:txBody>
      </p:sp>
      <p:sp>
        <p:nvSpPr>
          <p:cNvPr id="2071" name="TextBox 53"/>
          <p:cNvSpPr/>
          <p:nvPr/>
        </p:nvSpPr>
        <p:spPr>
          <a:xfrm>
            <a:off x="2771775" y="3357563"/>
            <a:ext cx="4648200" cy="457200"/>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r>
              <a:rPr lang="zh-CN" altLang="en-US" sz="2400" b="1">
                <a:solidFill>
                  <a:srgbClr val="4E5265"/>
                </a:solidFill>
                <a:latin typeface="宋体" panose="02010600030101010101" pitchFamily="2" charset="-122"/>
                <a:ea typeface="新宋体" panose="02010609030101010101" charset="-122"/>
              </a:rPr>
              <a:t>医务人员手卫生规范等各类规范</a:t>
            </a:r>
            <a:endParaRPr lang="zh-CN" altLang="en-US" sz="2400" b="1">
              <a:solidFill>
                <a:srgbClr val="4E5265"/>
              </a:solidFill>
              <a:latin typeface="宋体" panose="02010600030101010101" pitchFamily="2" charset="-122"/>
              <a:ea typeface="新宋体" panose="02010609030101010101" charset="-122"/>
            </a:endParaRPr>
          </a:p>
        </p:txBody>
      </p:sp>
      <p:grpSp>
        <p:nvGrpSpPr>
          <p:cNvPr id="2072" name="组合 2071"/>
          <p:cNvGrpSpPr/>
          <p:nvPr/>
        </p:nvGrpSpPr>
        <p:grpSpPr>
          <a:xfrm>
            <a:off x="1835150" y="3284538"/>
            <a:ext cx="660400" cy="657225"/>
            <a:chOff x="2049138" y="1825975"/>
            <a:chExt cx="660400" cy="657226"/>
          </a:xfrm>
        </p:grpSpPr>
        <p:grpSp>
          <p:nvGrpSpPr>
            <p:cNvPr id="2073" name="组合 2072"/>
            <p:cNvGrpSpPr/>
            <p:nvPr/>
          </p:nvGrpSpPr>
          <p:grpSpPr>
            <a:xfrm>
              <a:off x="2049138" y="1825975"/>
              <a:ext cx="660400" cy="657226"/>
              <a:chOff x="997" y="1736"/>
              <a:chExt cx="416" cy="414"/>
            </a:xfrm>
          </p:grpSpPr>
          <p:sp>
            <p:nvSpPr>
              <p:cNvPr id="2074" name="Oval 35"/>
              <p:cNvSpPr/>
              <p:nvPr/>
            </p:nvSpPr>
            <p:spPr>
              <a:xfrm>
                <a:off x="997" y="1738"/>
                <a:ext cx="416" cy="412"/>
              </a:xfrm>
              <a:prstGeom prst="ellipse">
                <a:avLst/>
              </a:prstGeom>
              <a:solidFill>
                <a:srgbClr val="E8AC04"/>
              </a:solidFill>
              <a:ln w="28575" cap="flat" cmpd="sng">
                <a:solidFill>
                  <a:srgbClr val="F8F8F8">
                    <a:alpha val="70195"/>
                  </a:srgbClr>
                </a:solidFill>
                <a:prstDash val="solid"/>
                <a:round/>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solidFill>
                    <a:srgbClr val="FF0000"/>
                  </a:solidFill>
                  <a:latin typeface="Calibri" panose="020f0502020204030204" pitchFamily="34" charset="0"/>
                  <a:ea typeface="新宋体" panose="02010609030101010101" charset="-122"/>
                </a:endParaRPr>
              </a:p>
            </p:txBody>
          </p:sp>
          <p:pic>
            <p:nvPicPr>
              <p:cNvPr id="2075" name="Picture 36" descr="cir_lighteffect0"/>
              <p:cNvPicPr>
                <a:picLocks noChangeAspect="1"/>
              </p:cNvPicPr>
              <p:nvPr/>
            </p:nvPicPr>
            <p:blipFill>
              <a:blip r:embed="rId3">
                <a:lum bright="17999" contrast="-12000"/>
              </a:blip>
              <a:stretch>
                <a:fillRect/>
              </a:stretch>
            </p:blipFill>
            <p:spPr>
              <a:xfrm>
                <a:off x="1032" y="1736"/>
                <a:ext cx="344" cy="344"/>
              </a:xfrm>
              <a:prstGeom prst="rect">
                <a:avLst/>
              </a:prstGeom>
              <a:noFill/>
              <a:ln w="9525">
                <a:noFill/>
              </a:ln>
            </p:spPr>
          </p:pic>
        </p:grpSp>
        <p:sp>
          <p:nvSpPr>
            <p:cNvPr id="2076" name="Text Box 40"/>
            <p:cNvSpPr/>
            <p:nvPr/>
          </p:nvSpPr>
          <p:spPr>
            <a:xfrm>
              <a:off x="2098065" y="1924396"/>
              <a:ext cx="572071" cy="457657"/>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pPr algn="ctr">
                <a:spcBef>
                  <a:spcPct val="50000"/>
                </a:spcBef>
              </a:pPr>
              <a:r>
                <a:rPr lang="en-US" altLang="zh-CN" sz="2400" b="1">
                  <a:solidFill>
                    <a:schemeClr val="bg1"/>
                  </a:solidFill>
                  <a:latin typeface="Arial" pitchFamily="34" charset="0"/>
                  <a:ea typeface="新宋体" panose="02010609030101010101" charset="-122"/>
                </a:rPr>
                <a:t>2</a:t>
              </a:r>
              <a:endParaRPr lang="en-US" altLang="zh-CN" sz="2400" b="1">
                <a:solidFill>
                  <a:schemeClr val="bg1"/>
                </a:solidFill>
                <a:latin typeface="Arial" pitchFamily="34" charset="0"/>
                <a:ea typeface="新宋体" panose="02010609030101010101" charset="-122"/>
              </a:endParaRPr>
            </a:p>
          </p:txBody>
        </p:sp>
      </p:grpSp>
      <p:sp>
        <p:nvSpPr>
          <p:cNvPr id="2077" name="Text Box 47"/>
          <p:cNvSpPr/>
          <p:nvPr/>
        </p:nvSpPr>
        <p:spPr>
          <a:xfrm>
            <a:off x="2555875" y="4365625"/>
            <a:ext cx="5767388" cy="366713"/>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pPr>
              <a:spcBef>
                <a:spcPct val="50000"/>
              </a:spcBef>
            </a:pPr>
            <a:endParaRPr lang="zh-CN" altLang="en-US">
              <a:latin typeface="Arial" pitchFamily="34" charset="0"/>
              <a:ea typeface="新宋体" panose="02010609030101010101" charset="-122"/>
            </a:endParaRPr>
          </a:p>
        </p:txBody>
      </p:sp>
      <p:sp>
        <p:nvSpPr>
          <p:cNvPr id="2078" name="Text Box 48"/>
          <p:cNvSpPr/>
          <p:nvPr/>
        </p:nvSpPr>
        <p:spPr>
          <a:xfrm>
            <a:off x="1979613" y="1628775"/>
            <a:ext cx="5332412" cy="579438"/>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pPr>
              <a:spcBef>
                <a:spcPct val="50000"/>
              </a:spcBef>
            </a:pPr>
            <a:r>
              <a:rPr lang="zh-CN" altLang="en-US" sz="3200" b="1">
                <a:latin typeface="Arial" pitchFamily="34" charset="0"/>
                <a:ea typeface="新宋体" panose="02010609030101010101" charset="-122"/>
              </a:rPr>
              <a:t>             主要内容</a:t>
            </a:r>
            <a:endParaRPr lang="zh-CN" altLang="en-US" sz="3200" b="1">
              <a:latin typeface="Arial" pitchFamily="34" charset="0"/>
              <a:ea typeface="新宋体" panose="02010609030101010101" charset="-122"/>
            </a:endParaRPr>
          </a:p>
        </p:txBody>
      </p:sp>
      <p:sp>
        <p:nvSpPr>
          <p:cNvPr id="2079" name="TextBox 46"/>
          <p:cNvSpPr/>
          <p:nvPr/>
        </p:nvSpPr>
        <p:spPr>
          <a:xfrm>
            <a:off x="2771775" y="4292600"/>
            <a:ext cx="4648200" cy="457200"/>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r>
              <a:rPr lang="zh-CN" altLang="en-US" sz="2400" b="1">
                <a:solidFill>
                  <a:srgbClr val="4E5265"/>
                </a:solidFill>
                <a:latin typeface="宋体" panose="02010600030101010101" pitchFamily="2" charset="-122"/>
                <a:ea typeface="新宋体" panose="02010609030101010101" charset="-122"/>
              </a:rPr>
              <a:t>多重耐药菌感染管理</a:t>
            </a:r>
            <a:endParaRPr lang="zh-CN" altLang="en-US" sz="2400" b="1">
              <a:solidFill>
                <a:srgbClr val="4E5265"/>
              </a:solidFill>
              <a:latin typeface="宋体" panose="02010600030101010101" pitchFamily="2" charset="-122"/>
              <a:ea typeface="新宋体" panose="02010609030101010101" charset="-122"/>
            </a:endParaRPr>
          </a:p>
        </p:txBody>
      </p:sp>
      <p:pic>
        <p:nvPicPr>
          <p:cNvPr id="2080" name="Picture 50" descr="main_06"/>
          <p:cNvPicPr>
            <a:picLocks noChangeAspect="1"/>
          </p:cNvPicPr>
          <p:nvPr/>
        </p:nvPicPr>
        <p:blipFill>
          <a:blip r:embed="rId4"/>
          <a:stretch>
            <a:fillRect/>
          </a:stretch>
        </p:blipFill>
        <p:spPr>
          <a:xfrm>
            <a:off x="1403350" y="0"/>
            <a:ext cx="7740650" cy="1439863"/>
          </a:xfrm>
          <a:prstGeom prst="rect">
            <a:avLst/>
          </a:prstGeom>
          <a:noFill/>
          <a:ln w="9525">
            <a:noFill/>
          </a:ln>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buNone/>
            </a:pPr>
            <a:r>
              <a:rPr lang="zh-CN" altLang="en-US"/>
              <a:t>最新编辑ppt</a:t>
            </a:r>
            <a:endParaRPr lang="zh-CN" altLang="en-US" sz="1200" u="none">
              <a:solidFill>
                <a:schemeClr val="tx1"/>
              </a:solidFill>
              <a:latin typeface="宋体" panose="02010600030101010101" pitchFamily="2" charset="-122"/>
              <a:ea typeface="宋体" panose="02010600030101010101" pitchFamily="2" charset="-122"/>
            </a:endParaRPr>
          </a:p>
        </p:txBody>
      </p:sp>
      <p:sp>
        <p:nvSpPr>
          <p:cNvPr id="3" name="灯片编号占位符 2"/>
          <p:cNvSpPr/>
          <p:nvPr>
            <p:ph type="sldNum" sz="quarter" idx="12"/>
          </p:nvPr>
        </p:nvSpPr>
        <p:spPr/>
        <p:txBody>
          <a:bodyPr/>
          <a:lstStyle/>
          <a:p>
            <a:pPr lvl="0" eaLnBrk="1" latinLnBrk="0" hangingPunct="1"/>
            <a:fld id="{9A0DB2DC-4C9A-4742-B13C-FB6460FD3503}" type="slidenum">
              <a:rPr lang="zh-CN" altLang="en-US"/>
              <a:t>3</a:t>
            </a:fld>
            <a:endParaRPr lang="zh-CN" altLang="en-US" sz="1200">
              <a:solidFill>
                <a:srgbClr val="898989"/>
              </a:solidFill>
              <a:latin typeface="Calibri" panose="020f0502020204030204" pitchFamily="34" charset="0"/>
            </a:endParaRPr>
          </a:p>
        </p:txBody>
      </p:sp>
      <p:sp>
        <p:nvSpPr>
          <p:cNvPr id="2083" name="Rectangle 3"/>
          <p:cNvSpPr/>
          <p:nvPr>
            <p:ph idx="1"/>
          </p:nvPr>
        </p:nvSpPr>
        <p:spPr>
          <a:xfrm>
            <a:off x="285750" y="1700213"/>
            <a:ext cx="8429625" cy="4586287"/>
          </a:xfrm>
        </p:spPr>
        <p:txBody>
          <a:bodyPr wrap="square" lIns="91440" tIns="45720" rIns="91440" bIns="45720" anchor="t" anchorCtr="0"/>
          <a:lstStyle/>
          <a:p>
            <a:pPr eaLnBrk="1" hangingPunct="1">
              <a:buNone/>
            </a:pPr>
            <a:r>
              <a:rPr lang="en-US" altLang="zh-CN" sz="2800" b="1">
                <a:solidFill>
                  <a:srgbClr val="FF0000"/>
                </a:solidFill>
                <a:latin typeface="华文行楷" panose="02010800040101010101" pitchFamily="2" charset="-122"/>
                <a:ea typeface="新宋体" panose="02010609030101010101" charset="-122"/>
              </a:rPr>
              <a:t>1</a:t>
            </a:r>
            <a:r>
              <a:rPr lang="zh-CN" altLang="en-US" sz="2800" b="1">
                <a:solidFill>
                  <a:srgbClr val="FF0000"/>
                </a:solidFill>
                <a:latin typeface="华文行楷" panose="02010800040101010101" pitchFamily="2" charset="-122"/>
                <a:ea typeface="新宋体" panose="02010609030101010101" charset="-122"/>
              </a:rPr>
              <a:t>、医院感染的定义：</a:t>
            </a:r>
            <a:r>
              <a:rPr lang="zh-CN" altLang="en-US" b="1">
                <a:solidFill>
                  <a:srgbClr val="FF0000"/>
                </a:solidFill>
                <a:latin typeface="楷体_GB2312" pitchFamily="49" charset="-122"/>
                <a:ea typeface="新宋体" panose="02010609030101010101" charset="-122"/>
              </a:rPr>
              <a:t> </a:t>
            </a:r>
            <a:r>
              <a:rPr lang="zh-CN" altLang="en-US" sz="2400" b="1">
                <a:solidFill>
                  <a:srgbClr val="000099"/>
                </a:solidFill>
                <a:latin typeface="楷体_GB2312" pitchFamily="49" charset="-122"/>
                <a:ea typeface="新宋体" panose="02010609030101010101" charset="-122"/>
              </a:rPr>
              <a:t>医院感染是指病人在入院</a:t>
            </a:r>
            <a:r>
              <a:rPr lang="en-US" altLang="zh-CN" sz="2400" b="1">
                <a:solidFill>
                  <a:srgbClr val="F9072F"/>
                </a:solidFill>
                <a:latin typeface="楷体_GB2312" pitchFamily="49" charset="-122"/>
                <a:ea typeface="新宋体" panose="02010609030101010101" charset="-122"/>
              </a:rPr>
              <a:t>48</a:t>
            </a:r>
            <a:r>
              <a:rPr lang="zh-CN" altLang="en-US" sz="2400" b="1">
                <a:solidFill>
                  <a:srgbClr val="F9072F"/>
                </a:solidFill>
                <a:latin typeface="楷体_GB2312" pitchFamily="49" charset="-122"/>
                <a:ea typeface="新宋体" panose="02010609030101010101" charset="-122"/>
              </a:rPr>
              <a:t>小时</a:t>
            </a:r>
            <a:r>
              <a:rPr lang="zh-CN" altLang="en-US" sz="2400" b="1">
                <a:solidFill>
                  <a:srgbClr val="FF3300"/>
                </a:solidFill>
                <a:latin typeface="楷体_GB2312" pitchFamily="49" charset="-122"/>
                <a:ea typeface="新宋体" panose="02010609030101010101" charset="-122"/>
              </a:rPr>
              <a:t>后</a:t>
            </a:r>
            <a:r>
              <a:rPr lang="zh-CN" altLang="en-US" sz="2400" b="1">
                <a:solidFill>
                  <a:srgbClr val="000099"/>
                </a:solidFill>
                <a:latin typeface="楷体_GB2312" pitchFamily="49" charset="-122"/>
                <a:ea typeface="新宋体" panose="02010609030101010101" charset="-122"/>
              </a:rPr>
              <a:t>在医院内获得的感染，包括在医院期间发生的感染和在医院内获得的在出院后发生的感染，医院工作人员在医院内获得的感染也属医院感染。</a:t>
            </a:r>
            <a:endParaRPr lang="zh-CN" altLang="en-US" sz="2400" b="1">
              <a:solidFill>
                <a:srgbClr val="000099"/>
              </a:solidFill>
              <a:latin typeface="楷体_GB2312" pitchFamily="49" charset="-122"/>
              <a:ea typeface="新宋体" panose="02010609030101010101" charset="-122"/>
            </a:endParaRPr>
          </a:p>
          <a:p>
            <a:pPr eaLnBrk="1" hangingPunct="1">
              <a:buNone/>
            </a:pPr>
            <a:r>
              <a:rPr lang="en-US" altLang="zh-CN" sz="2800" b="1">
                <a:solidFill>
                  <a:srgbClr val="FF0000"/>
                </a:solidFill>
                <a:latin typeface="华文行楷" panose="02010800040101010101" pitchFamily="2" charset="-122"/>
                <a:ea typeface="新宋体" panose="02010609030101010101" charset="-122"/>
              </a:rPr>
              <a:t>2 </a:t>
            </a:r>
            <a:r>
              <a:rPr lang="zh-CN" altLang="en-US" sz="2800" b="1">
                <a:solidFill>
                  <a:srgbClr val="FF0000"/>
                </a:solidFill>
                <a:latin typeface="华文行楷" panose="02010800040101010101" pitchFamily="2" charset="-122"/>
                <a:ea typeface="新宋体" panose="02010609030101010101" charset="-122"/>
              </a:rPr>
              <a:t>、医院感染暴发：</a:t>
            </a:r>
            <a:r>
              <a:rPr lang="zh-CN" altLang="en-US" sz="2400" b="1">
                <a:solidFill>
                  <a:srgbClr val="000099"/>
                </a:solidFill>
                <a:latin typeface="楷体_GB2312" pitchFamily="49" charset="-122"/>
                <a:ea typeface="新宋体" panose="02010609030101010101" charset="-122"/>
              </a:rPr>
              <a:t>指在医疗机构或其科室的患者中，短时间内发生</a:t>
            </a:r>
            <a:r>
              <a:rPr lang="en-US" altLang="zh-CN" sz="2400" b="1">
                <a:solidFill>
                  <a:srgbClr val="FF0000"/>
                </a:solidFill>
                <a:latin typeface="楷体_GB2312" pitchFamily="49" charset="-122"/>
                <a:ea typeface="新宋体" panose="02010609030101010101" charset="-122"/>
              </a:rPr>
              <a:t>3</a:t>
            </a:r>
            <a:r>
              <a:rPr lang="zh-CN" altLang="en-US" sz="2400" b="1">
                <a:solidFill>
                  <a:srgbClr val="FF0000"/>
                </a:solidFill>
                <a:latin typeface="楷体_GB2312" pitchFamily="49" charset="-122"/>
                <a:ea typeface="新宋体" panose="02010609030101010101" charset="-122"/>
              </a:rPr>
              <a:t>例</a:t>
            </a:r>
            <a:r>
              <a:rPr lang="zh-CN" altLang="en-US" sz="2400" b="1">
                <a:solidFill>
                  <a:srgbClr val="000099"/>
                </a:solidFill>
                <a:latin typeface="楷体_GB2312" pitchFamily="49" charset="-122"/>
                <a:ea typeface="新宋体" panose="02010609030101010101" charset="-122"/>
              </a:rPr>
              <a:t>以上同种同源感染病例的现象。 </a:t>
            </a:r>
            <a:endParaRPr lang="zh-CN" altLang="en-US" sz="2400" b="1">
              <a:solidFill>
                <a:srgbClr val="000099"/>
              </a:solidFill>
              <a:latin typeface="楷体_GB2312" pitchFamily="49" charset="-122"/>
              <a:ea typeface="新宋体" panose="02010609030101010101" charset="-122"/>
            </a:endParaRPr>
          </a:p>
          <a:p>
            <a:pPr eaLnBrk="1" hangingPunct="1">
              <a:lnSpc>
                <a:spcPct val="130000"/>
              </a:lnSpc>
              <a:buNone/>
            </a:pPr>
            <a:r>
              <a:rPr lang="en-US" altLang="zh-CN" sz="2800" b="1">
                <a:solidFill>
                  <a:srgbClr val="FF0000"/>
                </a:solidFill>
                <a:latin typeface="华文行楷" panose="02010800040101010101" pitchFamily="2" charset="-122"/>
                <a:ea typeface="新宋体" panose="02010609030101010101" charset="-122"/>
              </a:rPr>
              <a:t>3 </a:t>
            </a:r>
            <a:r>
              <a:rPr lang="zh-CN" altLang="en-US" sz="2800" b="1">
                <a:solidFill>
                  <a:srgbClr val="FF0000"/>
                </a:solidFill>
                <a:latin typeface="华文行楷" panose="02010800040101010101" pitchFamily="2" charset="-122"/>
                <a:ea typeface="新宋体" panose="02010609030101010101" charset="-122"/>
              </a:rPr>
              <a:t>、疑似医院感染暴发：</a:t>
            </a:r>
            <a:r>
              <a:rPr lang="zh-CN" altLang="en-US" sz="2400" b="1">
                <a:solidFill>
                  <a:srgbClr val="000099"/>
                </a:solidFill>
                <a:latin typeface="楷体_GB2312" pitchFamily="49" charset="-122"/>
                <a:ea typeface="新宋体" panose="02010609030101010101" charset="-122"/>
              </a:rPr>
              <a:t>指在医疗机构或其科室的患者中，短时间内出现</a:t>
            </a:r>
            <a:r>
              <a:rPr lang="en-US" altLang="zh-CN" sz="2400" b="1">
                <a:solidFill>
                  <a:srgbClr val="FF0000"/>
                </a:solidFill>
                <a:latin typeface="楷体_GB2312" pitchFamily="49" charset="-122"/>
                <a:ea typeface="新宋体" panose="02010609030101010101" charset="-122"/>
              </a:rPr>
              <a:t>3</a:t>
            </a:r>
            <a:r>
              <a:rPr lang="zh-CN" altLang="en-US" sz="2400" b="1">
                <a:solidFill>
                  <a:srgbClr val="FF0000"/>
                </a:solidFill>
                <a:latin typeface="楷体_GB2312" pitchFamily="49" charset="-122"/>
                <a:ea typeface="新宋体" panose="02010609030101010101" charset="-122"/>
              </a:rPr>
              <a:t>例</a:t>
            </a:r>
            <a:r>
              <a:rPr lang="zh-CN" altLang="en-US" sz="2400" b="1">
                <a:solidFill>
                  <a:srgbClr val="000099"/>
                </a:solidFill>
                <a:latin typeface="楷体_GB2312" pitchFamily="49" charset="-122"/>
                <a:ea typeface="新宋体" panose="02010609030101010101" charset="-122"/>
              </a:rPr>
              <a:t>以上临床症候群相似、怀疑有共同感染源的感染病例；或者</a:t>
            </a:r>
            <a:r>
              <a:rPr lang="en-US" altLang="zh-CN" sz="2400" b="1">
                <a:solidFill>
                  <a:srgbClr val="000099"/>
                </a:solidFill>
                <a:latin typeface="楷体_GB2312" pitchFamily="49" charset="-122"/>
                <a:ea typeface="新宋体" panose="02010609030101010101" charset="-122"/>
              </a:rPr>
              <a:t>3</a:t>
            </a:r>
            <a:r>
              <a:rPr lang="zh-CN" altLang="en-US" sz="2400" b="1">
                <a:solidFill>
                  <a:srgbClr val="000099"/>
                </a:solidFill>
                <a:latin typeface="楷体_GB2312" pitchFamily="49" charset="-122"/>
                <a:ea typeface="新宋体" panose="02010609030101010101" charset="-122"/>
              </a:rPr>
              <a:t>例以上怀疑有共同感染源或感染途径的感染病例现象。 </a:t>
            </a:r>
            <a:endParaRPr lang="zh-CN" altLang="en-US" sz="2400" b="1">
              <a:solidFill>
                <a:srgbClr val="000099"/>
              </a:solidFill>
              <a:latin typeface="楷体_GB2312" pitchFamily="49" charset="-122"/>
              <a:ea typeface="新宋体" panose="02010609030101010101" charset="-122"/>
            </a:endParaRPr>
          </a:p>
          <a:p>
            <a:pPr eaLnBrk="1" hangingPunct="1">
              <a:lnSpc>
                <a:spcPct val="130000"/>
              </a:lnSpc>
            </a:pPr>
            <a:endParaRPr lang="en-US" altLang="zh-CN" sz="2400" b="1">
              <a:solidFill>
                <a:srgbClr val="000099"/>
              </a:solidFill>
              <a:latin typeface="楷体_GB2312" pitchFamily="49" charset="-122"/>
              <a:ea typeface="新宋体" panose="02010609030101010101" charset="-122"/>
            </a:endParaRPr>
          </a:p>
          <a:p>
            <a:endParaRPr lang="zh-CN" altLang="en-US" sz="2400">
              <a:latin typeface="华文行楷" panose="02010800040101010101" pitchFamily="2" charset="-122"/>
              <a:ea typeface="新宋体" panose="02010609030101010101" charset="-122"/>
            </a:endParaRPr>
          </a:p>
          <a:p>
            <a:pPr>
              <a:buNone/>
            </a:pPr>
            <a:endParaRPr lang="zh-CN" altLang="en-US" sz="2400">
              <a:ea typeface="新宋体" panose="02010609030101010101" charset="-122"/>
            </a:endParaRPr>
          </a:p>
          <a:p>
            <a:endParaRPr lang="zh-CN" altLang="en-US">
              <a:ea typeface="新宋体" panose="02010609030101010101" charset="-122"/>
            </a:endParaRPr>
          </a:p>
          <a:p>
            <a:endParaRPr lang="en-US" altLang="zh-CN">
              <a:ea typeface="新宋体" panose="02010609030101010101" charset="-122"/>
            </a:endParaRPr>
          </a:p>
          <a:p>
            <a:endParaRPr lang="zh-CN" altLang="en-US">
              <a:ea typeface="新宋体" panose="02010609030101010101" charset="-122"/>
            </a:endParaRPr>
          </a:p>
        </p:txBody>
      </p:sp>
      <p:grpSp>
        <p:nvGrpSpPr>
          <p:cNvPr id="2084" name="组合 2083"/>
          <p:cNvGrpSpPr/>
          <p:nvPr/>
        </p:nvGrpSpPr>
        <p:grpSpPr>
          <a:xfrm>
            <a:off x="6715125" y="4714875"/>
            <a:ext cx="2105025" cy="2043113"/>
            <a:chOff x="3891" y="2439"/>
            <a:chExt cx="1665" cy="1818"/>
          </a:xfrm>
        </p:grpSpPr>
        <p:sp>
          <p:nvSpPr>
            <p:cNvPr id="2085" name="AutoShape 194"/>
            <p:cNvSpPr/>
            <p:nvPr/>
          </p:nvSpPr>
          <p:spPr>
            <a:xfrm>
              <a:off x="4070" y="2604"/>
              <a:ext cx="1486" cy="1564"/>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ea typeface="新宋体" panose="02010609030101010101" charset="-122"/>
              </a:endParaRPr>
            </a:p>
          </p:txBody>
        </p:sp>
        <p:sp>
          <p:nvSpPr>
            <p:cNvPr id="2086" name="Freeform 196"/>
            <p:cNvSpPr/>
            <p:nvPr/>
          </p:nvSpPr>
          <p:spPr>
            <a:xfrm>
              <a:off x="5066" y="2854"/>
              <a:ext cx="484" cy="846"/>
            </a:xfrm>
            <a:solidFill>
              <a:srgbClr val="B5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087" name="Freeform 197"/>
            <p:cNvSpPr/>
            <p:nvPr/>
          </p:nvSpPr>
          <p:spPr>
            <a:xfrm>
              <a:off x="4448" y="2732"/>
              <a:ext cx="751" cy="904"/>
            </a:xfrm>
            <a:solidFill>
              <a:srgbClr val="B5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088" name="Freeform 198"/>
            <p:cNvSpPr/>
            <p:nvPr/>
          </p:nvSpPr>
          <p:spPr>
            <a:xfrm>
              <a:off x="4070" y="2556"/>
              <a:ext cx="879" cy="708"/>
            </a:xfrm>
            <a:solidFill>
              <a:srgbClr val="B5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089" name="Freeform 199"/>
            <p:cNvSpPr/>
            <p:nvPr/>
          </p:nvSpPr>
          <p:spPr>
            <a:xfrm>
              <a:off x="4533" y="3083"/>
              <a:ext cx="581" cy="388"/>
            </a:xfrm>
            <a:solidFill>
              <a:srgbClr val="E0E0E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090" name="Freeform 200"/>
            <p:cNvSpPr/>
            <p:nvPr/>
          </p:nvSpPr>
          <p:spPr>
            <a:xfrm>
              <a:off x="4427" y="2647"/>
              <a:ext cx="767" cy="617"/>
            </a:xfrm>
            <a:solidFill>
              <a:srgbClr val="FF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091" name="Freeform 201"/>
            <p:cNvSpPr/>
            <p:nvPr/>
          </p:nvSpPr>
          <p:spPr>
            <a:xfrm>
              <a:off x="4469" y="2822"/>
              <a:ext cx="554" cy="405"/>
            </a:xfrm>
            <a:solidFill>
              <a:srgbClr val="FFFFFF"/>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092" name="Freeform 202"/>
            <p:cNvSpPr/>
            <p:nvPr/>
          </p:nvSpPr>
          <p:spPr>
            <a:xfrm>
              <a:off x="4603" y="2742"/>
              <a:ext cx="479" cy="309"/>
            </a:xfrm>
            <a:solidFill>
              <a:srgbClr val="FFFFFF"/>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093" name="Freeform 203"/>
            <p:cNvSpPr/>
            <p:nvPr/>
          </p:nvSpPr>
          <p:spPr>
            <a:xfrm>
              <a:off x="4720" y="2679"/>
              <a:ext cx="388" cy="234"/>
            </a:xfrm>
            <a:solidFill>
              <a:srgbClr val="FFFFFF"/>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094" name="Freeform 204"/>
            <p:cNvSpPr/>
            <p:nvPr/>
          </p:nvSpPr>
          <p:spPr>
            <a:xfrm>
              <a:off x="4826" y="2657"/>
              <a:ext cx="282" cy="176"/>
            </a:xfrm>
            <a:solidFill>
              <a:srgbClr val="FFFFFF"/>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095" name="Freeform 205"/>
            <p:cNvSpPr/>
            <p:nvPr/>
          </p:nvSpPr>
          <p:spPr>
            <a:xfrm>
              <a:off x="4070" y="2439"/>
              <a:ext cx="868" cy="458"/>
            </a:xfrm>
            <a:solidFill>
              <a:srgbClr val="FF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096" name="Freeform 206"/>
            <p:cNvSpPr/>
            <p:nvPr/>
          </p:nvSpPr>
          <p:spPr>
            <a:xfrm>
              <a:off x="4145" y="2737"/>
              <a:ext cx="388" cy="128"/>
            </a:xfrm>
            <a:solidFill>
              <a:srgbClr val="FFFFFF"/>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097" name="Freeform 207"/>
            <p:cNvSpPr/>
            <p:nvPr/>
          </p:nvSpPr>
          <p:spPr>
            <a:xfrm>
              <a:off x="4326" y="2657"/>
              <a:ext cx="335" cy="117"/>
            </a:xfrm>
            <a:solidFill>
              <a:srgbClr val="FFFFFF"/>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098" name="Freeform 208"/>
            <p:cNvSpPr/>
            <p:nvPr/>
          </p:nvSpPr>
          <p:spPr>
            <a:xfrm>
              <a:off x="4512" y="2609"/>
              <a:ext cx="282" cy="96"/>
            </a:xfrm>
            <a:solidFill>
              <a:srgbClr val="FFFFFF"/>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099" name="Freeform 209"/>
            <p:cNvSpPr/>
            <p:nvPr/>
          </p:nvSpPr>
          <p:spPr>
            <a:xfrm>
              <a:off x="4661" y="2604"/>
              <a:ext cx="203" cy="64"/>
            </a:xfrm>
            <a:solidFill>
              <a:srgbClr val="FFFFFF"/>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00" name="Freeform 210"/>
            <p:cNvSpPr/>
            <p:nvPr/>
          </p:nvSpPr>
          <p:spPr>
            <a:xfrm>
              <a:off x="4070" y="2806"/>
              <a:ext cx="410" cy="458"/>
            </a:xfrm>
            <a:solidFill>
              <a:srgbClr val="E0E0E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01" name="Freeform 211"/>
            <p:cNvSpPr/>
            <p:nvPr/>
          </p:nvSpPr>
          <p:spPr>
            <a:xfrm>
              <a:off x="4219" y="2806"/>
              <a:ext cx="378" cy="351"/>
            </a:xfrm>
            <a:solidFill>
              <a:srgbClr val="E0E0E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02" name="Freeform 212"/>
            <p:cNvSpPr/>
            <p:nvPr/>
          </p:nvSpPr>
          <p:spPr>
            <a:xfrm>
              <a:off x="4448" y="3221"/>
              <a:ext cx="634" cy="415"/>
            </a:xfrm>
            <a:solidFill>
              <a:srgbClr val="E0E0E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03" name="Freeform 213"/>
            <p:cNvSpPr/>
            <p:nvPr/>
          </p:nvSpPr>
          <p:spPr>
            <a:xfrm>
              <a:off x="5066" y="3466"/>
              <a:ext cx="484" cy="234"/>
            </a:xfrm>
            <a:solidFill>
              <a:srgbClr val="E0E0E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04" name="Freeform 214"/>
            <p:cNvSpPr/>
            <p:nvPr/>
          </p:nvSpPr>
          <p:spPr>
            <a:xfrm>
              <a:off x="5098" y="3354"/>
              <a:ext cx="367" cy="240"/>
            </a:xfrm>
            <a:solidFill>
              <a:srgbClr val="E0E0E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05" name="Freeform 215"/>
            <p:cNvSpPr/>
            <p:nvPr/>
          </p:nvSpPr>
          <p:spPr>
            <a:xfrm>
              <a:off x="4064" y="3119"/>
              <a:ext cx="772" cy="1059"/>
            </a:xfrm>
            <a:solidFill>
              <a:srgbClr val="8A644A"/>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06" name="Freeform 216"/>
            <p:cNvSpPr/>
            <p:nvPr/>
          </p:nvSpPr>
          <p:spPr>
            <a:xfrm>
              <a:off x="4970" y="2769"/>
              <a:ext cx="580" cy="931"/>
            </a:xfrm>
            <a:solidFill>
              <a:srgbClr val="FF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07" name="Freeform 217"/>
            <p:cNvSpPr/>
            <p:nvPr/>
          </p:nvSpPr>
          <p:spPr>
            <a:xfrm>
              <a:off x="4997" y="3131"/>
              <a:ext cx="537" cy="473"/>
            </a:xfrm>
            <a:solidFill>
              <a:srgbClr val="FFFFFF"/>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08" name="Freeform 218"/>
            <p:cNvSpPr/>
            <p:nvPr/>
          </p:nvSpPr>
          <p:spPr>
            <a:xfrm>
              <a:off x="5066" y="2976"/>
              <a:ext cx="447" cy="431"/>
            </a:xfrm>
            <a:solidFill>
              <a:srgbClr val="FFFFFF"/>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09" name="Freeform 219"/>
            <p:cNvSpPr/>
            <p:nvPr/>
          </p:nvSpPr>
          <p:spPr>
            <a:xfrm>
              <a:off x="5108" y="2854"/>
              <a:ext cx="363" cy="357"/>
            </a:xfrm>
            <a:solidFill>
              <a:srgbClr val="FFFFFF"/>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10" name="Freeform 220"/>
            <p:cNvSpPr/>
            <p:nvPr/>
          </p:nvSpPr>
          <p:spPr>
            <a:xfrm>
              <a:off x="5103" y="2785"/>
              <a:ext cx="261" cy="229"/>
            </a:xfrm>
            <a:solidFill>
              <a:srgbClr val="FFFFFF"/>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11" name="Freeform 221"/>
            <p:cNvSpPr/>
            <p:nvPr/>
          </p:nvSpPr>
          <p:spPr>
            <a:xfrm>
              <a:off x="5087" y="2769"/>
              <a:ext cx="11" cy="5"/>
            </a:xfrm>
            <a:solidFill>
              <a:srgbClr val="E8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12" name="Freeform 222"/>
            <p:cNvSpPr/>
            <p:nvPr/>
          </p:nvSpPr>
          <p:spPr>
            <a:xfrm>
              <a:off x="5098" y="2774"/>
              <a:ext cx="218" cy="181"/>
            </a:xfrm>
            <a:solidFill>
              <a:srgbClr val="E8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13" name="Freeform 223"/>
            <p:cNvSpPr/>
            <p:nvPr/>
          </p:nvSpPr>
          <p:spPr>
            <a:xfrm>
              <a:off x="4970" y="2801"/>
              <a:ext cx="580" cy="899"/>
            </a:xfrm>
            <a:solidFill>
              <a:srgbClr val="E8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14" name="Freeform 224"/>
            <p:cNvSpPr/>
            <p:nvPr/>
          </p:nvSpPr>
          <p:spPr>
            <a:xfrm>
              <a:off x="5108" y="2854"/>
              <a:ext cx="6" cy="27"/>
            </a:xfrm>
            <a:solidFill>
              <a:srgbClr val="E8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15" name="Freeform 225"/>
            <p:cNvSpPr/>
            <p:nvPr/>
          </p:nvSpPr>
          <p:spPr>
            <a:xfrm>
              <a:off x="4997" y="3136"/>
              <a:ext cx="537" cy="468"/>
            </a:xfrm>
            <a:solidFill>
              <a:srgbClr val="E8E8E8"/>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16" name="Freeform 226"/>
            <p:cNvSpPr/>
            <p:nvPr/>
          </p:nvSpPr>
          <p:spPr>
            <a:xfrm>
              <a:off x="5066" y="2976"/>
              <a:ext cx="447" cy="431"/>
            </a:xfrm>
            <a:solidFill>
              <a:srgbClr val="E8E8E8"/>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17" name="Freeform 227"/>
            <p:cNvSpPr/>
            <p:nvPr/>
          </p:nvSpPr>
          <p:spPr>
            <a:xfrm>
              <a:off x="5108" y="2854"/>
              <a:ext cx="363" cy="357"/>
            </a:xfrm>
            <a:solidFill>
              <a:srgbClr val="E8E8E8"/>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18" name="Freeform 228"/>
            <p:cNvSpPr/>
            <p:nvPr/>
          </p:nvSpPr>
          <p:spPr>
            <a:xfrm>
              <a:off x="5103" y="2785"/>
              <a:ext cx="261" cy="229"/>
            </a:xfrm>
            <a:solidFill>
              <a:srgbClr val="E8E8E8"/>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19" name="Freeform 229"/>
            <p:cNvSpPr/>
            <p:nvPr/>
          </p:nvSpPr>
          <p:spPr>
            <a:xfrm>
              <a:off x="4368" y="3125"/>
              <a:ext cx="1182" cy="575"/>
            </a:xfrm>
            <a:solidFill>
              <a:srgbClr val="B8B8B8"/>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20" name="Freeform 230"/>
            <p:cNvSpPr/>
            <p:nvPr/>
          </p:nvSpPr>
          <p:spPr>
            <a:xfrm>
              <a:off x="5082" y="3328"/>
              <a:ext cx="468" cy="372"/>
            </a:xfrm>
            <a:solidFill>
              <a:srgbClr val="83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21" name="Freeform 231"/>
            <p:cNvSpPr/>
            <p:nvPr/>
          </p:nvSpPr>
          <p:spPr>
            <a:xfrm>
              <a:off x="4448" y="3014"/>
              <a:ext cx="676" cy="537"/>
            </a:xfrm>
            <a:solidFill>
              <a:srgbClr val="83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22" name="Freeform 232"/>
            <p:cNvSpPr/>
            <p:nvPr/>
          </p:nvSpPr>
          <p:spPr>
            <a:xfrm>
              <a:off x="4139" y="2806"/>
              <a:ext cx="522" cy="458"/>
            </a:xfrm>
            <a:solidFill>
              <a:srgbClr val="83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23" name="Freeform 233"/>
            <p:cNvSpPr/>
            <p:nvPr/>
          </p:nvSpPr>
          <p:spPr>
            <a:xfrm>
              <a:off x="4533" y="3083"/>
              <a:ext cx="581" cy="388"/>
            </a:xfrm>
            <a:solidFill>
              <a:srgbClr val="A2A2A2"/>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24" name="Freeform 234"/>
            <p:cNvSpPr/>
            <p:nvPr/>
          </p:nvSpPr>
          <p:spPr>
            <a:xfrm>
              <a:off x="4491" y="2923"/>
              <a:ext cx="175" cy="96"/>
            </a:xfrm>
            <a:solidFill>
              <a:srgbClr val="B8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25" name="Freeform 235"/>
            <p:cNvSpPr/>
            <p:nvPr/>
          </p:nvSpPr>
          <p:spPr>
            <a:xfrm>
              <a:off x="4070" y="2806"/>
              <a:ext cx="410" cy="458"/>
            </a:xfrm>
            <a:solidFill>
              <a:srgbClr val="A2A2A2"/>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26" name="Freeform 236"/>
            <p:cNvSpPr/>
            <p:nvPr/>
          </p:nvSpPr>
          <p:spPr>
            <a:xfrm>
              <a:off x="4225" y="2812"/>
              <a:ext cx="372" cy="345"/>
            </a:xfrm>
            <a:solidFill>
              <a:srgbClr val="A2A2A2"/>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27" name="Freeform 237"/>
            <p:cNvSpPr/>
            <p:nvPr/>
          </p:nvSpPr>
          <p:spPr>
            <a:xfrm>
              <a:off x="4448" y="3221"/>
              <a:ext cx="634" cy="415"/>
            </a:xfrm>
            <a:solidFill>
              <a:srgbClr val="A2A2A2"/>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28" name="Freeform 238"/>
            <p:cNvSpPr/>
            <p:nvPr/>
          </p:nvSpPr>
          <p:spPr>
            <a:xfrm>
              <a:off x="5066" y="3535"/>
              <a:ext cx="484" cy="165"/>
            </a:xfrm>
            <a:solidFill>
              <a:srgbClr val="A2A2A2"/>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29" name="Freeform 239"/>
            <p:cNvSpPr/>
            <p:nvPr/>
          </p:nvSpPr>
          <p:spPr>
            <a:xfrm>
              <a:off x="5098" y="3381"/>
              <a:ext cx="362" cy="207"/>
            </a:xfrm>
            <a:solidFill>
              <a:srgbClr val="A2A2A2"/>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30" name="Freeform 240"/>
            <p:cNvSpPr/>
            <p:nvPr/>
          </p:nvSpPr>
          <p:spPr>
            <a:xfrm>
              <a:off x="4656" y="3120"/>
              <a:ext cx="181" cy="224"/>
            </a:xfrm>
            <a:solidFill>
              <a:srgbClr val="644835"/>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2131" name="Oval 241"/>
            <p:cNvSpPr/>
            <p:nvPr/>
          </p:nvSpPr>
          <p:spPr>
            <a:xfrm>
              <a:off x="5545" y="3700"/>
              <a:ext cx="5" cy="1"/>
            </a:xfrm>
            <a:prstGeom prst="ellipse">
              <a:avLst/>
            </a:prstGeom>
            <a:solidFill>
              <a:srgbClr val="A7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新宋体" panose="02010609030101010101" charset="-122"/>
              </a:endParaRPr>
            </a:p>
          </p:txBody>
        </p:sp>
        <p:sp>
          <p:nvSpPr>
            <p:cNvPr id="2132" name="Oval 193"/>
            <p:cNvSpPr/>
            <p:nvPr/>
          </p:nvSpPr>
          <p:spPr>
            <a:xfrm>
              <a:off x="3891" y="4081"/>
              <a:ext cx="397" cy="176"/>
            </a:xfrm>
            <a:prstGeom prst="ellipse">
              <a:avLst/>
            </a:prstGeom>
            <a:gradFill rotWithShape="1">
              <a:gsLst>
                <a:gs pos="0">
                  <a:srgbClr val="45321F"/>
                </a:gs>
                <a:gs pos="100000">
                  <a:srgbClr val="20170E">
                    <a:alpha val="0"/>
                  </a:srgbClr>
                </a:gs>
              </a:gsLst>
              <a:path path="shape">
                <a:fillToRect l="50000" t="50000" r="50000" b="50000"/>
              </a:path>
            </a:gradFill>
            <a:ln w="9525">
              <a:noFill/>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a typeface="新宋体" panose="02010609030101010101" charset="-122"/>
              </a:endParaRPr>
            </a:p>
          </p:txBody>
        </p:sp>
      </p:grpSp>
      <p:sp>
        <p:nvSpPr>
          <p:cNvPr id="2133" name="Text Box 58"/>
          <p:cNvSpPr/>
          <p:nvPr/>
        </p:nvSpPr>
        <p:spPr>
          <a:xfrm>
            <a:off x="2771775" y="333375"/>
            <a:ext cx="5405438" cy="366713"/>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pPr>
              <a:spcBef>
                <a:spcPct val="50000"/>
              </a:spcBef>
            </a:pPr>
            <a:endParaRPr lang="zh-CN" altLang="en-US">
              <a:latin typeface="Arial" pitchFamily="34" charset="0"/>
              <a:ea typeface="新宋体" panose="02010609030101010101" charset="-122"/>
            </a:endParaRPr>
          </a:p>
        </p:txBody>
      </p:sp>
      <p:pic>
        <p:nvPicPr>
          <p:cNvPr id="2134" name="Picture 60" descr="main_06"/>
          <p:cNvPicPr>
            <a:picLocks noChangeAspect="1"/>
          </p:cNvPicPr>
          <p:nvPr/>
        </p:nvPicPr>
        <p:blipFill>
          <a:blip r:embed="rId2"/>
          <a:stretch>
            <a:fillRect/>
          </a:stretch>
        </p:blipFill>
        <p:spPr>
          <a:xfrm>
            <a:off x="0" y="0"/>
            <a:ext cx="9144000" cy="1439863"/>
          </a:xfrm>
          <a:prstGeom prst="rect">
            <a:avLst/>
          </a:prstGeom>
          <a:noFill/>
          <a:ln w="9525">
            <a:noFill/>
          </a:ln>
        </p:spPr>
      </p:pic>
    </p:spTree>
  </p:cSld>
  <p:clrMapOvr>
    <a:masterClrMapping/>
  </p:clrMapOvr>
  <p:transition spd="slow">
    <p:wheel spokes="3"/>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buNone/>
            </a:pPr>
            <a:r>
              <a:rPr lang="zh-CN" altLang="en-US"/>
              <a:t>最新编辑ppt</a:t>
            </a:r>
            <a:endParaRPr lang="zh-CN" altLang="en-US" sz="1200" u="none">
              <a:solidFill>
                <a:schemeClr val="tx1"/>
              </a:solidFill>
              <a:latin typeface="宋体" panose="02010600030101010101" pitchFamily="2" charset="-122"/>
              <a:ea typeface="宋体" panose="02010600030101010101" pitchFamily="2" charset="-122"/>
            </a:endParaRPr>
          </a:p>
        </p:txBody>
      </p:sp>
      <p:sp>
        <p:nvSpPr>
          <p:cNvPr id="3" name="灯片编号占位符 2"/>
          <p:cNvSpPr/>
          <p:nvPr>
            <p:ph type="sldNum" sz="quarter" idx="12"/>
          </p:nvPr>
        </p:nvSpPr>
        <p:spPr/>
        <p:txBody>
          <a:bodyPr/>
          <a:lstStyle/>
          <a:p>
            <a:pPr lvl="0" eaLnBrk="1" latinLnBrk="0" hangingPunct="1"/>
            <a:fld id="{9A0DB2DC-4C9A-4742-B13C-FB6460FD3503}" type="slidenum">
              <a:rPr lang="zh-CN" altLang="en-US"/>
              <a:t>4</a:t>
            </a:fld>
            <a:endParaRPr lang="zh-CN" altLang="en-US" sz="1200">
              <a:solidFill>
                <a:srgbClr val="898989"/>
              </a:solidFill>
              <a:latin typeface="Calibri" panose="020f0502020204030204" pitchFamily="34" charset="0"/>
            </a:endParaRPr>
          </a:p>
        </p:txBody>
      </p:sp>
      <p:sp>
        <p:nvSpPr>
          <p:cNvPr id="2137" name="Rectangle 2"/>
          <p:cNvSpPr/>
          <p:nvPr>
            <p:ph type="title" idx="4294967295"/>
          </p:nvPr>
        </p:nvSpPr>
        <p:spPr>
          <a:xfrm>
            <a:off x="395288" y="187325"/>
            <a:ext cx="8229600" cy="649288"/>
          </a:xfrm>
        </p:spPr>
        <p:txBody>
          <a:bodyPr wrap="square" lIns="91440" tIns="45720" rIns="91440" bIns="45720" anchor="ctr" anchorCtr="0"/>
          <a:lstStyle/>
          <a:p>
            <a:endParaRPr lang="zh-CN" altLang="en-US">
              <a:ea typeface="新宋体" panose="02010609030101010101" charset="-122"/>
            </a:endParaRPr>
          </a:p>
        </p:txBody>
      </p:sp>
      <p:sp>
        <p:nvSpPr>
          <p:cNvPr id="2138" name="Rectangle 3"/>
          <p:cNvSpPr/>
          <p:nvPr>
            <p:ph idx="1"/>
          </p:nvPr>
        </p:nvSpPr>
        <p:spPr>
          <a:xfrm>
            <a:off x="0" y="1484313"/>
            <a:ext cx="8785225" cy="5040312"/>
          </a:xfrm>
        </p:spPr>
        <p:txBody>
          <a:bodyPr wrap="square" lIns="91440" tIns="45720" rIns="91440" bIns="45720" anchor="t" anchorCtr="0"/>
          <a:lstStyle/>
          <a:p>
            <a:pPr>
              <a:lnSpc>
                <a:spcPct val="90000"/>
              </a:lnSpc>
            </a:pPr>
            <a:r>
              <a:rPr lang="zh-CN" altLang="en-US" sz="2800" b="1">
                <a:solidFill>
                  <a:srgbClr val="0000FF"/>
                </a:solidFill>
                <a:ea typeface="新宋体" panose="02010609030101010101" charset="-122"/>
              </a:rPr>
              <a:t>医院感染的诊断</a:t>
            </a:r>
            <a:endParaRPr lang="zh-CN" altLang="en-US" sz="2800" b="1">
              <a:solidFill>
                <a:srgbClr val="0000FF"/>
              </a:solidFill>
              <a:ea typeface="新宋体" panose="02010609030101010101" charset="-122"/>
            </a:endParaRPr>
          </a:p>
          <a:p>
            <a:pPr>
              <a:lnSpc>
                <a:spcPct val="90000"/>
              </a:lnSpc>
              <a:buNone/>
            </a:pPr>
            <a:r>
              <a:rPr lang="zh-CN" altLang="en-US" b="1">
                <a:solidFill>
                  <a:srgbClr val="FF0000"/>
                </a:solidFill>
                <a:ea typeface="新宋体" panose="02010609030101010101" charset="-122"/>
              </a:rPr>
              <a:t>依据医院感染诊断标准（试行），下列情况属于医院感染</a:t>
            </a:r>
            <a:endParaRPr lang="zh-CN" altLang="en-US" b="1">
              <a:solidFill>
                <a:srgbClr val="FF0000"/>
              </a:solidFill>
              <a:ea typeface="新宋体" panose="02010609030101010101" charset="-122"/>
            </a:endParaRPr>
          </a:p>
          <a:p>
            <a:pPr>
              <a:lnSpc>
                <a:spcPct val="90000"/>
              </a:lnSpc>
              <a:buNone/>
            </a:pPr>
            <a:r>
              <a:rPr lang="en-US" altLang="zh-CN" sz="2400" b="1">
                <a:latin typeface="宋体" panose="02010600030101010101" pitchFamily="2" charset="-122"/>
                <a:ea typeface="新宋体" panose="02010609030101010101" charset="-122"/>
              </a:rPr>
              <a:t>  1.</a:t>
            </a:r>
            <a:r>
              <a:rPr lang="zh-CN" altLang="en-US" sz="2400" b="1">
                <a:latin typeface="宋体" panose="02010600030101010101" pitchFamily="2" charset="-122"/>
                <a:ea typeface="新宋体" panose="02010609030101010101" charset="-122"/>
              </a:rPr>
              <a:t>无明确潜伏期的感染，规定入院</a:t>
            </a:r>
            <a:r>
              <a:rPr lang="en-US" altLang="zh-CN" sz="2400" b="1">
                <a:latin typeface="宋体" panose="02010600030101010101" pitchFamily="2" charset="-122"/>
                <a:ea typeface="新宋体" panose="02010609030101010101" charset="-122"/>
              </a:rPr>
              <a:t>48</a:t>
            </a:r>
            <a:r>
              <a:rPr lang="zh-CN" altLang="en-US" sz="2400" b="1">
                <a:latin typeface="宋体" panose="02010600030101010101" pitchFamily="2" charset="-122"/>
                <a:ea typeface="新宋体" panose="02010609030101010101" charset="-122"/>
              </a:rPr>
              <a:t>小时后发生的感染为医院感染；有明确潜伏期的感染，自入院时起超过平均潜伏期后发生的感染为医院感染。</a:t>
            </a:r>
            <a:endParaRPr lang="zh-CN" altLang="en-US" sz="2400" b="1">
              <a:latin typeface="宋体" panose="02010600030101010101" pitchFamily="2" charset="-122"/>
              <a:ea typeface="新宋体" panose="02010609030101010101" charset="-122"/>
            </a:endParaRPr>
          </a:p>
          <a:p>
            <a:pPr>
              <a:lnSpc>
                <a:spcPct val="90000"/>
              </a:lnSpc>
              <a:buNone/>
            </a:pPr>
            <a:r>
              <a:rPr lang="en-US" altLang="zh-CN" sz="2400" b="1">
                <a:latin typeface="宋体" panose="02010600030101010101" pitchFamily="2" charset="-122"/>
                <a:ea typeface="新宋体" panose="02010609030101010101" charset="-122"/>
              </a:rPr>
              <a:t>  2.</a:t>
            </a:r>
            <a:r>
              <a:rPr lang="zh-CN" altLang="en-US" sz="2400" b="1">
                <a:latin typeface="宋体" panose="02010600030101010101" pitchFamily="2" charset="-122"/>
                <a:ea typeface="新宋体" panose="02010609030101010101" charset="-122"/>
              </a:rPr>
              <a:t>本次感染直接与上次住院有关。</a:t>
            </a:r>
            <a:endParaRPr lang="zh-CN" altLang="en-US" sz="2400" b="1">
              <a:latin typeface="宋体" panose="02010600030101010101" pitchFamily="2" charset="-122"/>
              <a:ea typeface="新宋体" panose="02010609030101010101" charset="-122"/>
            </a:endParaRPr>
          </a:p>
          <a:p>
            <a:pPr>
              <a:lnSpc>
                <a:spcPct val="90000"/>
              </a:lnSpc>
              <a:buNone/>
            </a:pPr>
            <a:r>
              <a:rPr lang="en-US" altLang="zh-CN" sz="2400" b="1">
                <a:latin typeface="宋体" panose="02010600030101010101" pitchFamily="2" charset="-122"/>
                <a:ea typeface="新宋体" panose="02010609030101010101" charset="-122"/>
              </a:rPr>
              <a:t>  3.</a:t>
            </a:r>
            <a:r>
              <a:rPr lang="zh-CN" altLang="en-US" sz="2400" b="1">
                <a:latin typeface="宋体" panose="02010600030101010101" pitchFamily="2" charset="-122"/>
                <a:ea typeface="新宋体" panose="02010609030101010101" charset="-122"/>
              </a:rPr>
              <a:t>在原有感染基础上出现其它部位新的感染或在原感染已知病原体基础上又分离出新的病原体</a:t>
            </a:r>
            <a:r>
              <a:rPr lang="en-US" altLang="zh-CN" sz="2400" b="1">
                <a:latin typeface="宋体" panose="02010600030101010101" pitchFamily="2" charset="-122"/>
                <a:ea typeface="新宋体" panose="02010609030101010101" charset="-122"/>
              </a:rPr>
              <a:t>(</a:t>
            </a:r>
            <a:r>
              <a:rPr lang="zh-CN" altLang="en-US" sz="2400" b="1">
                <a:latin typeface="宋体" panose="02010600030101010101" pitchFamily="2" charset="-122"/>
                <a:ea typeface="新宋体" panose="02010609030101010101" charset="-122"/>
              </a:rPr>
              <a:t>排除污染和原来的混合感染</a:t>
            </a:r>
            <a:r>
              <a:rPr lang="en-US" altLang="zh-CN" sz="2400" b="1">
                <a:latin typeface="宋体" panose="02010600030101010101" pitchFamily="2" charset="-122"/>
                <a:ea typeface="新宋体" panose="02010609030101010101" charset="-122"/>
              </a:rPr>
              <a:t>)</a:t>
            </a:r>
            <a:r>
              <a:rPr lang="zh-CN" altLang="en-US" sz="2400" b="1">
                <a:latin typeface="宋体" panose="02010600030101010101" pitchFamily="2" charset="-122"/>
                <a:ea typeface="新宋体" panose="02010609030101010101" charset="-122"/>
              </a:rPr>
              <a:t>的感染。</a:t>
            </a:r>
            <a:endParaRPr lang="zh-CN" altLang="en-US" sz="2400" b="1">
              <a:latin typeface="宋体" panose="02010600030101010101" pitchFamily="2" charset="-122"/>
              <a:ea typeface="新宋体" panose="02010609030101010101" charset="-122"/>
            </a:endParaRPr>
          </a:p>
          <a:p>
            <a:pPr>
              <a:lnSpc>
                <a:spcPct val="90000"/>
              </a:lnSpc>
              <a:buNone/>
            </a:pPr>
            <a:r>
              <a:rPr lang="en-US" altLang="zh-CN" sz="2400" b="1">
                <a:latin typeface="宋体" panose="02010600030101010101" pitchFamily="2" charset="-122"/>
                <a:ea typeface="新宋体" panose="02010609030101010101" charset="-122"/>
              </a:rPr>
              <a:t>  4.</a:t>
            </a:r>
            <a:r>
              <a:rPr lang="zh-CN" altLang="en-US" sz="2400" b="1">
                <a:latin typeface="宋体" panose="02010600030101010101" pitchFamily="2" charset="-122"/>
                <a:ea typeface="新宋体" panose="02010609030101010101" charset="-122"/>
              </a:rPr>
              <a:t>新生儿在分娩过程中和产后获得的感染。</a:t>
            </a:r>
            <a:endParaRPr lang="zh-CN" altLang="en-US" sz="2400" b="1">
              <a:latin typeface="宋体" panose="02010600030101010101" pitchFamily="2" charset="-122"/>
              <a:ea typeface="新宋体" panose="02010609030101010101" charset="-122"/>
            </a:endParaRPr>
          </a:p>
          <a:p>
            <a:pPr>
              <a:lnSpc>
                <a:spcPct val="90000"/>
              </a:lnSpc>
              <a:buNone/>
            </a:pPr>
            <a:r>
              <a:rPr lang="en-US" altLang="zh-CN" sz="2400" b="1">
                <a:latin typeface="宋体" panose="02010600030101010101" pitchFamily="2" charset="-122"/>
                <a:ea typeface="新宋体" panose="02010609030101010101" charset="-122"/>
              </a:rPr>
              <a:t>  5.</a:t>
            </a:r>
            <a:r>
              <a:rPr lang="zh-CN" altLang="en-US" sz="2400" b="1">
                <a:latin typeface="宋体" panose="02010600030101010101" pitchFamily="2" charset="-122"/>
                <a:ea typeface="新宋体" panose="02010609030101010101" charset="-122"/>
              </a:rPr>
              <a:t>由于诊疗措施激活的潜在性感染，如疱疹病毒、结核杆菌等的感染。</a:t>
            </a:r>
            <a:endParaRPr lang="zh-CN" altLang="en-US" sz="2400" b="1">
              <a:latin typeface="宋体" panose="02010600030101010101" pitchFamily="2" charset="-122"/>
              <a:ea typeface="新宋体" panose="02010609030101010101" charset="-122"/>
            </a:endParaRPr>
          </a:p>
          <a:p>
            <a:pPr>
              <a:lnSpc>
                <a:spcPct val="90000"/>
              </a:lnSpc>
              <a:buNone/>
            </a:pPr>
            <a:r>
              <a:rPr lang="en-US" altLang="zh-CN" sz="2400" b="1">
                <a:latin typeface="宋体" panose="02010600030101010101" pitchFamily="2" charset="-122"/>
                <a:ea typeface="新宋体" panose="02010609030101010101" charset="-122"/>
              </a:rPr>
              <a:t>  6.</a:t>
            </a:r>
            <a:r>
              <a:rPr lang="zh-CN" altLang="en-US" sz="2400" b="1">
                <a:latin typeface="宋体" panose="02010600030101010101" pitchFamily="2" charset="-122"/>
                <a:ea typeface="新宋体" panose="02010609030101010101" charset="-122"/>
              </a:rPr>
              <a:t>医务人员在医院工作期间获得的感染。</a:t>
            </a:r>
            <a:endParaRPr lang="zh-CN" altLang="en-US" sz="2400" b="1">
              <a:latin typeface="宋体" panose="02010600030101010101" pitchFamily="2" charset="-122"/>
              <a:ea typeface="新宋体" panose="02010609030101010101" charset="-122"/>
            </a:endParaRPr>
          </a:p>
        </p:txBody>
      </p:sp>
      <p:pic>
        <p:nvPicPr>
          <p:cNvPr id="2139" name="Picture 4" descr="main_06"/>
          <p:cNvPicPr>
            <a:picLocks noChangeAspect="1"/>
          </p:cNvPicPr>
          <p:nvPr/>
        </p:nvPicPr>
        <p:blipFill>
          <a:blip r:embed="rId2"/>
          <a:stretch>
            <a:fillRect/>
          </a:stretch>
        </p:blipFill>
        <p:spPr>
          <a:xfrm>
            <a:off x="0" y="0"/>
            <a:ext cx="9144000" cy="1439863"/>
          </a:xfrm>
          <a:prstGeom prst="rect">
            <a:avLst/>
          </a:prstGeom>
          <a:noFill/>
          <a:ln w="9525">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buNone/>
            </a:pPr>
            <a:r>
              <a:rPr lang="zh-CN" altLang="en-US"/>
              <a:t>最新编辑ppt</a:t>
            </a:r>
            <a:endParaRPr lang="zh-CN" altLang="en-US" sz="1200" u="none">
              <a:solidFill>
                <a:schemeClr val="tx1"/>
              </a:solidFill>
              <a:latin typeface="宋体" panose="02010600030101010101" pitchFamily="2" charset="-122"/>
              <a:ea typeface="宋体" panose="02010600030101010101" pitchFamily="2" charset="-122"/>
            </a:endParaRPr>
          </a:p>
        </p:txBody>
      </p:sp>
      <p:sp>
        <p:nvSpPr>
          <p:cNvPr id="3" name="灯片编号占位符 2"/>
          <p:cNvSpPr/>
          <p:nvPr>
            <p:ph type="sldNum" sz="quarter" idx="12"/>
          </p:nvPr>
        </p:nvSpPr>
        <p:spPr/>
        <p:txBody>
          <a:bodyPr/>
          <a:lstStyle/>
          <a:p>
            <a:pPr lvl="0" eaLnBrk="1" latinLnBrk="0" hangingPunct="1"/>
            <a:fld id="{9A0DB2DC-4C9A-4742-B13C-FB6460FD3503}" type="slidenum">
              <a:rPr lang="zh-CN" altLang="en-US"/>
              <a:t>5</a:t>
            </a:fld>
            <a:endParaRPr lang="zh-CN" altLang="en-US" sz="1200">
              <a:solidFill>
                <a:srgbClr val="898989"/>
              </a:solidFill>
              <a:latin typeface="Calibri" panose="020f0502020204030204" pitchFamily="34" charset="0"/>
            </a:endParaRPr>
          </a:p>
        </p:txBody>
      </p:sp>
      <p:sp>
        <p:nvSpPr>
          <p:cNvPr id="2142" name="Rectangle 3"/>
          <p:cNvSpPr/>
          <p:nvPr>
            <p:ph idx="1"/>
          </p:nvPr>
        </p:nvSpPr>
        <p:spPr>
          <a:xfrm>
            <a:off x="179388" y="1700213"/>
            <a:ext cx="8785225" cy="4525962"/>
          </a:xfrm>
        </p:spPr>
        <p:txBody>
          <a:bodyPr wrap="square" lIns="91440" tIns="45720" rIns="91440" bIns="45720" anchor="t" anchorCtr="0"/>
          <a:lstStyle/>
          <a:p>
            <a:pPr>
              <a:buNone/>
            </a:pPr>
            <a:r>
              <a:rPr lang="zh-CN" altLang="en-US" sz="2800" b="1">
                <a:solidFill>
                  <a:srgbClr val="FF0000"/>
                </a:solidFill>
                <a:ea typeface="新宋体" panose="02010609030101010101" charset="-122"/>
              </a:rPr>
              <a:t>依据医院感染诊断标准，下列情况不属于医院感染：</a:t>
            </a:r>
            <a:endParaRPr lang="zh-CN" altLang="en-US" sz="2800" b="1">
              <a:solidFill>
                <a:srgbClr val="FF0000"/>
              </a:solidFill>
              <a:ea typeface="新宋体" panose="02010609030101010101" charset="-122"/>
            </a:endParaRPr>
          </a:p>
          <a:p>
            <a:pPr>
              <a:lnSpc>
                <a:spcPct val="150000"/>
              </a:lnSpc>
              <a:buNone/>
            </a:pPr>
            <a:r>
              <a:rPr lang="en-US" altLang="zh-CN" sz="2200" b="1">
                <a:effectLst>
                  <a:outerShdw blurRad="38100" dist="38100" dir="2700000">
                    <a:srgbClr val="FFFFFF"/>
                  </a:outerShdw>
                </a:effectLst>
                <a:latin typeface="宋体" panose="02010600030101010101" pitchFamily="2" charset="-122"/>
                <a:ea typeface="新宋体" panose="02010609030101010101" charset="-122"/>
              </a:rPr>
              <a:t>1.</a:t>
            </a:r>
            <a:r>
              <a:rPr lang="zh-CN" altLang="en-US" sz="2200" b="1">
                <a:effectLst>
                  <a:outerShdw blurRad="38100" dist="38100" dir="2700000">
                    <a:srgbClr val="FFFFFF"/>
                  </a:outerShdw>
                </a:effectLst>
                <a:latin typeface="宋体" panose="02010600030101010101" pitchFamily="2" charset="-122"/>
                <a:ea typeface="新宋体" panose="02010609030101010101" charset="-122"/>
              </a:rPr>
              <a:t>皮肤粘膜开放性伤口只有细菌定植而无炎症表现。</a:t>
            </a:r>
            <a:endParaRPr lang="zh-CN" altLang="en-US" sz="2200" b="1">
              <a:effectLst>
                <a:outerShdw blurRad="38100" dist="38100" dir="2700000">
                  <a:srgbClr val="FFFFFF"/>
                </a:outerShdw>
              </a:effectLst>
              <a:latin typeface="宋体" panose="02010600030101010101" pitchFamily="2" charset="-122"/>
              <a:ea typeface="新宋体" panose="02010609030101010101" charset="-122"/>
            </a:endParaRPr>
          </a:p>
          <a:p>
            <a:pPr>
              <a:lnSpc>
                <a:spcPct val="150000"/>
              </a:lnSpc>
              <a:buNone/>
            </a:pPr>
            <a:r>
              <a:rPr lang="en-US" altLang="zh-CN" sz="2200" b="1">
                <a:effectLst>
                  <a:outerShdw blurRad="38100" dist="38100" dir="2700000">
                    <a:srgbClr val="FFFFFF"/>
                  </a:outerShdw>
                </a:effectLst>
                <a:latin typeface="宋体" panose="02010600030101010101" pitchFamily="2" charset="-122"/>
                <a:ea typeface="新宋体" panose="02010609030101010101" charset="-122"/>
              </a:rPr>
              <a:t>2.</a:t>
            </a:r>
            <a:r>
              <a:rPr lang="zh-CN" altLang="en-US" sz="2200" b="1">
                <a:effectLst>
                  <a:outerShdw blurRad="38100" dist="38100" dir="2700000">
                    <a:srgbClr val="FFFFFF"/>
                  </a:outerShdw>
                </a:effectLst>
                <a:latin typeface="宋体" panose="02010600030101010101" pitchFamily="2" charset="-122"/>
                <a:ea typeface="新宋体" panose="02010609030101010101" charset="-122"/>
              </a:rPr>
              <a:t>由于创伤或非生物性因子刺激而产生的炎症表现。</a:t>
            </a:r>
            <a:endParaRPr lang="zh-CN" altLang="en-US" sz="2200" b="1">
              <a:effectLst>
                <a:outerShdw blurRad="38100" dist="38100" dir="2700000">
                  <a:srgbClr val="FFFFFF"/>
                </a:outerShdw>
              </a:effectLst>
              <a:latin typeface="宋体" panose="02010600030101010101" pitchFamily="2" charset="-122"/>
              <a:ea typeface="新宋体" panose="02010609030101010101" charset="-122"/>
            </a:endParaRPr>
          </a:p>
          <a:p>
            <a:pPr>
              <a:lnSpc>
                <a:spcPct val="150000"/>
              </a:lnSpc>
              <a:buNone/>
            </a:pPr>
            <a:r>
              <a:rPr lang="en-US" altLang="zh-CN" sz="2200" b="1">
                <a:effectLst>
                  <a:outerShdw blurRad="38100" dist="38100" dir="2700000">
                    <a:srgbClr val="FFFFFF"/>
                  </a:outerShdw>
                </a:effectLst>
                <a:latin typeface="宋体" panose="02010600030101010101" pitchFamily="2" charset="-122"/>
                <a:ea typeface="新宋体" panose="02010609030101010101" charset="-122"/>
              </a:rPr>
              <a:t>3.</a:t>
            </a:r>
            <a:r>
              <a:rPr lang="zh-CN" altLang="en-US" sz="2200" b="1">
                <a:effectLst>
                  <a:outerShdw blurRad="38100" dist="38100" dir="2700000">
                    <a:srgbClr val="FFFFFF"/>
                  </a:outerShdw>
                </a:effectLst>
                <a:latin typeface="宋体" panose="02010600030101010101" pitchFamily="2" charset="-122"/>
                <a:ea typeface="新宋体" panose="02010609030101010101" charset="-122"/>
              </a:rPr>
              <a:t>新生儿经胎盘获得</a:t>
            </a:r>
            <a:r>
              <a:rPr lang="en-US" altLang="zh-CN" sz="2200" b="1">
                <a:effectLst>
                  <a:outerShdw blurRad="38100" dist="38100" dir="2700000">
                    <a:srgbClr val="FFFFFF"/>
                  </a:outerShdw>
                </a:effectLst>
                <a:latin typeface="宋体" panose="02010600030101010101" pitchFamily="2" charset="-122"/>
                <a:ea typeface="新宋体" panose="02010609030101010101" charset="-122"/>
              </a:rPr>
              <a:t>(</a:t>
            </a:r>
            <a:r>
              <a:rPr lang="zh-CN" altLang="en-US" sz="2200" b="1">
                <a:effectLst>
                  <a:outerShdw blurRad="38100" dist="38100" dir="2700000">
                    <a:srgbClr val="FFFFFF"/>
                  </a:outerShdw>
                </a:effectLst>
                <a:latin typeface="宋体" panose="02010600030101010101" pitchFamily="2" charset="-122"/>
                <a:ea typeface="新宋体" panose="02010609030101010101" charset="-122"/>
              </a:rPr>
              <a:t>出生后</a:t>
            </a:r>
            <a:r>
              <a:rPr lang="en-US" altLang="zh-CN" sz="2200" b="1">
                <a:effectLst>
                  <a:outerShdw blurRad="38100" dist="38100" dir="2700000">
                    <a:srgbClr val="FFFFFF"/>
                  </a:outerShdw>
                </a:effectLst>
                <a:latin typeface="宋体" panose="02010600030101010101" pitchFamily="2" charset="-122"/>
                <a:ea typeface="新宋体" panose="02010609030101010101" charset="-122"/>
              </a:rPr>
              <a:t>48</a:t>
            </a:r>
            <a:r>
              <a:rPr lang="zh-CN" altLang="en-US" sz="2200" b="1">
                <a:effectLst>
                  <a:outerShdw blurRad="38100" dist="38100" dir="2700000">
                    <a:srgbClr val="FFFFFF"/>
                  </a:outerShdw>
                </a:effectLst>
                <a:latin typeface="宋体" panose="02010600030101010101" pitchFamily="2" charset="-122"/>
                <a:ea typeface="新宋体" panose="02010609030101010101" charset="-122"/>
              </a:rPr>
              <a:t>小时内发病</a:t>
            </a:r>
            <a:r>
              <a:rPr lang="en-US" altLang="zh-CN" sz="2200" b="1">
                <a:effectLst>
                  <a:outerShdw blurRad="38100" dist="38100" dir="2700000">
                    <a:srgbClr val="FFFFFF"/>
                  </a:outerShdw>
                </a:effectLst>
                <a:latin typeface="宋体" panose="02010600030101010101" pitchFamily="2" charset="-122"/>
                <a:ea typeface="新宋体" panose="02010609030101010101" charset="-122"/>
              </a:rPr>
              <a:t>)</a:t>
            </a:r>
            <a:r>
              <a:rPr lang="zh-CN" altLang="en-US" sz="2200" b="1">
                <a:effectLst>
                  <a:outerShdw blurRad="38100" dist="38100" dir="2700000">
                    <a:srgbClr val="FFFFFF"/>
                  </a:outerShdw>
                </a:effectLst>
                <a:latin typeface="宋体" panose="02010600030101010101" pitchFamily="2" charset="-122"/>
                <a:ea typeface="新宋体" panose="02010609030101010101" charset="-122"/>
              </a:rPr>
              <a:t>的感染，如单纯疱疹、弓形体病、 水痘等。</a:t>
            </a:r>
            <a:endParaRPr lang="zh-CN" altLang="en-US" sz="2200" b="1">
              <a:effectLst>
                <a:outerShdw blurRad="38100" dist="38100" dir="2700000">
                  <a:srgbClr val="FFFFFF"/>
                </a:outerShdw>
              </a:effectLst>
              <a:latin typeface="宋体" panose="02010600030101010101" pitchFamily="2" charset="-122"/>
              <a:ea typeface="新宋体" panose="02010609030101010101" charset="-122"/>
            </a:endParaRPr>
          </a:p>
          <a:p>
            <a:pPr>
              <a:lnSpc>
                <a:spcPct val="150000"/>
              </a:lnSpc>
              <a:buNone/>
            </a:pPr>
            <a:r>
              <a:rPr lang="en-US" altLang="zh-CN" sz="2200" b="1">
                <a:effectLst>
                  <a:outerShdw blurRad="38100" dist="38100" dir="2700000">
                    <a:srgbClr val="FFFFFF"/>
                  </a:outerShdw>
                </a:effectLst>
                <a:latin typeface="宋体" panose="02010600030101010101" pitchFamily="2" charset="-122"/>
                <a:ea typeface="新宋体" panose="02010609030101010101" charset="-122"/>
              </a:rPr>
              <a:t>4.</a:t>
            </a:r>
            <a:r>
              <a:rPr lang="zh-CN" altLang="en-US" sz="2200" b="1">
                <a:effectLst>
                  <a:outerShdw blurRad="38100" dist="38100" dir="2700000">
                    <a:srgbClr val="FFFFFF"/>
                  </a:outerShdw>
                </a:effectLst>
                <a:latin typeface="宋体" panose="02010600030101010101" pitchFamily="2" charset="-122"/>
                <a:ea typeface="新宋体" panose="02010609030101010101" charset="-122"/>
              </a:rPr>
              <a:t>患者原有的慢性感染在医院内急性发作。</a:t>
            </a:r>
            <a:endParaRPr lang="zh-CN" altLang="en-US" sz="2200" b="1">
              <a:effectLst>
                <a:outerShdw blurRad="38100" dist="38100" dir="2700000">
                  <a:srgbClr val="FFFFFF"/>
                </a:outerShdw>
              </a:effectLst>
              <a:latin typeface="宋体" panose="02010600030101010101" pitchFamily="2" charset="-122"/>
              <a:ea typeface="新宋体" panose="02010609030101010101" charset="-122"/>
            </a:endParaRPr>
          </a:p>
          <a:p>
            <a:endParaRPr lang="zh-CN" altLang="en-US" sz="2200" b="1">
              <a:effectLst>
                <a:outerShdw blurRad="38100" dist="38100" dir="2700000">
                  <a:srgbClr val="FFFFFF"/>
                </a:outerShdw>
              </a:effectLst>
              <a:latin typeface="宋体" panose="02010600030101010101" pitchFamily="2" charset="-122"/>
              <a:ea typeface="新宋体" panose="02010609030101010101" charset="-122"/>
            </a:endParaRPr>
          </a:p>
        </p:txBody>
      </p:sp>
      <p:pic>
        <p:nvPicPr>
          <p:cNvPr id="2143" name="Picture 4" descr="main_06"/>
          <p:cNvPicPr>
            <a:picLocks noChangeAspect="1"/>
          </p:cNvPicPr>
          <p:nvPr>
            <p:ph type="title" idx="4294967295"/>
          </p:nvPr>
        </p:nvPicPr>
        <p:blipFill>
          <a:blip r:embed="rId2"/>
          <a:stretch>
            <a:fillRect/>
          </a:stretch>
        </p:blipFill>
        <p:spPr>
          <a:xfrm>
            <a:off x="0" y="0"/>
            <a:ext cx="9144000" cy="1268413"/>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buNone/>
            </a:pPr>
            <a:r>
              <a:rPr lang="zh-CN" altLang="en-US"/>
              <a:t>最新编辑ppt</a:t>
            </a:r>
            <a:endParaRPr lang="zh-CN" altLang="en-US" sz="1200" u="none">
              <a:solidFill>
                <a:schemeClr val="tx1"/>
              </a:solidFill>
              <a:latin typeface="宋体" panose="02010600030101010101" pitchFamily="2" charset="-122"/>
              <a:ea typeface="宋体" panose="02010600030101010101" pitchFamily="2" charset="-122"/>
            </a:endParaRPr>
          </a:p>
        </p:txBody>
      </p:sp>
      <p:sp>
        <p:nvSpPr>
          <p:cNvPr id="3" name="灯片编号占位符 2"/>
          <p:cNvSpPr/>
          <p:nvPr>
            <p:ph type="sldNum" sz="quarter" idx="12"/>
          </p:nvPr>
        </p:nvSpPr>
        <p:spPr/>
        <p:txBody>
          <a:bodyPr/>
          <a:lstStyle/>
          <a:p>
            <a:pPr lvl="0" eaLnBrk="1" latinLnBrk="0" hangingPunct="1"/>
            <a:fld id="{9A0DB2DC-4C9A-4742-B13C-FB6460FD3503}" type="slidenum">
              <a:rPr lang="zh-CN" altLang="en-US"/>
              <a:t>6</a:t>
            </a:fld>
            <a:endParaRPr lang="zh-CN" altLang="en-US" sz="1200">
              <a:solidFill>
                <a:srgbClr val="898989"/>
              </a:solidFill>
              <a:latin typeface="Calibri" panose="020f0502020204030204" pitchFamily="34" charset="0"/>
            </a:endParaRPr>
          </a:p>
        </p:txBody>
      </p:sp>
      <p:sp>
        <p:nvSpPr>
          <p:cNvPr id="2146" name="Rectangle 2"/>
          <p:cNvSpPr/>
          <p:nvPr>
            <p:ph idx="1"/>
          </p:nvPr>
        </p:nvSpPr>
        <p:spPr>
          <a:xfrm>
            <a:off x="3143250" y="1714500"/>
            <a:ext cx="5214938" cy="642938"/>
          </a:xfrm>
        </p:spPr>
        <p:txBody>
          <a:bodyPr wrap="square" lIns="91440" tIns="45720" rIns="91440" bIns="45720" anchor="t" anchorCtr="0"/>
          <a:lstStyle/>
          <a:p>
            <a:pPr>
              <a:buNone/>
            </a:pPr>
            <a:r>
              <a:rPr lang="zh-CN" altLang="en-US" sz="4000" b="1">
                <a:solidFill>
                  <a:srgbClr val="4E5265"/>
                </a:solidFill>
                <a:latin typeface="华文行楷" panose="02010800040101010101" pitchFamily="2" charset="-122"/>
                <a:ea typeface="新宋体" panose="02010609030101010101" charset="-122"/>
              </a:rPr>
              <a:t>医院感染报告</a:t>
            </a:r>
            <a:endParaRPr lang="zh-CN" altLang="en-US" sz="4000" b="1">
              <a:solidFill>
                <a:srgbClr val="4E5265"/>
              </a:solidFill>
              <a:latin typeface="华文行楷" panose="02010800040101010101" pitchFamily="2" charset="-122"/>
              <a:ea typeface="新宋体" panose="02010609030101010101" charset="-122"/>
            </a:endParaRPr>
          </a:p>
        </p:txBody>
      </p:sp>
      <p:pic>
        <p:nvPicPr>
          <p:cNvPr id="2147" name="Picture 3" descr="main_06"/>
          <p:cNvPicPr>
            <a:picLocks noChangeAspect="1"/>
          </p:cNvPicPr>
          <p:nvPr>
            <p:ph type="title" idx="4294967295"/>
          </p:nvPr>
        </p:nvPicPr>
        <p:blipFill>
          <a:blip r:embed="rId2"/>
          <a:stretch>
            <a:fillRect/>
          </a:stretch>
        </p:blipFill>
        <p:spPr>
          <a:xfrm>
            <a:off x="250825" y="0"/>
            <a:ext cx="8893175" cy="1484313"/>
          </a:xfrm>
          <a:prstGeom prst="rect">
            <a:avLst/>
          </a:prstGeom>
        </p:spPr>
      </p:pic>
      <p:sp>
        <p:nvSpPr>
          <p:cNvPr id="2148" name="矩形 3"/>
          <p:cNvSpPr/>
          <p:nvPr/>
        </p:nvSpPr>
        <p:spPr>
          <a:xfrm>
            <a:off x="285750" y="2286000"/>
            <a:ext cx="8366125" cy="1068388"/>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r>
              <a:rPr lang="zh-CN" altLang="en-US" sz="2000">
                <a:solidFill>
                  <a:srgbClr val="FF0000"/>
                </a:solidFill>
                <a:latin typeface="宋体" panose="02010600030101010101" pitchFamily="2" charset="-122"/>
                <a:ea typeface="新宋体" panose="02010609030101010101" charset="-122"/>
              </a:rPr>
              <a:t>散发病例：</a:t>
            </a:r>
            <a:r>
              <a:rPr lang="zh-CN" altLang="en-US" sz="2000">
                <a:latin typeface="宋体" panose="02010600030101010101" pitchFamily="2" charset="-122"/>
                <a:ea typeface="新宋体" panose="02010609030101010101" charset="-122"/>
              </a:rPr>
              <a:t>住院病人发生医院感染，应由经管医生及时填写医院感染病例报告卡，发现医院感染散发病例，必须在</a:t>
            </a:r>
            <a:r>
              <a:rPr lang="en-US" altLang="zh-CN" sz="2000">
                <a:solidFill>
                  <a:srgbClr val="FF3300"/>
                </a:solidFill>
                <a:latin typeface="宋体" panose="02010600030101010101" pitchFamily="2" charset="-122"/>
                <a:ea typeface="新宋体" panose="02010609030101010101" charset="-122"/>
              </a:rPr>
              <a:t>24</a:t>
            </a:r>
            <a:r>
              <a:rPr lang="zh-CN" altLang="en-US" sz="2000">
                <a:solidFill>
                  <a:srgbClr val="FF3300"/>
                </a:solidFill>
                <a:latin typeface="宋体" panose="02010600030101010101" pitchFamily="2" charset="-122"/>
                <a:ea typeface="新宋体" panose="02010609030101010101" charset="-122"/>
              </a:rPr>
              <a:t>小时内</a:t>
            </a:r>
            <a:r>
              <a:rPr lang="zh-CN" altLang="en-US" sz="2000">
                <a:latin typeface="宋体" panose="02010600030101010101" pitchFamily="2" charset="-122"/>
                <a:ea typeface="新宋体" panose="02010609030101010101" charset="-122"/>
              </a:rPr>
              <a:t>报院感科。遇到流行</a:t>
            </a:r>
            <a:r>
              <a:rPr lang="zh-CN" altLang="en-US" sz="2000">
                <a:solidFill>
                  <a:srgbClr val="FF0000"/>
                </a:solidFill>
                <a:latin typeface="宋体" panose="02010600030101010101" pitchFamily="2" charset="-122"/>
                <a:ea typeface="新宋体" panose="02010609030101010101" charset="-122"/>
              </a:rPr>
              <a:t>立即</a:t>
            </a:r>
            <a:r>
              <a:rPr lang="zh-CN" altLang="en-US" sz="2000">
                <a:latin typeface="宋体" panose="02010600030101010101" pitchFamily="2" charset="-122"/>
                <a:ea typeface="新宋体" panose="02010609030101010101" charset="-122"/>
              </a:rPr>
              <a:t>报告，或电话联系，否则作漏报</a:t>
            </a:r>
            <a:r>
              <a:rPr lang="zh-CN" altLang="en-US" sz="2400">
                <a:latin typeface="宋体" panose="02010600030101010101" pitchFamily="2" charset="-122"/>
                <a:ea typeface="新宋体" panose="02010609030101010101" charset="-122"/>
              </a:rPr>
              <a:t>处理</a:t>
            </a:r>
            <a:r>
              <a:rPr lang="zh-CN" altLang="en-US" sz="2000">
                <a:latin typeface="宋体" panose="02010600030101010101" pitchFamily="2" charset="-122"/>
                <a:ea typeface="新宋体" panose="02010609030101010101" charset="-122"/>
              </a:rPr>
              <a:t>。</a:t>
            </a:r>
            <a:endParaRPr lang="zh-CN" altLang="en-US" sz="2000">
              <a:latin typeface="宋体" panose="02010600030101010101" pitchFamily="2" charset="-122"/>
              <a:ea typeface="新宋体" panose="02010609030101010101" charset="-122"/>
            </a:endParaRPr>
          </a:p>
        </p:txBody>
      </p:sp>
      <p:sp>
        <p:nvSpPr>
          <p:cNvPr id="2149" name="矩形 4"/>
          <p:cNvSpPr/>
          <p:nvPr/>
        </p:nvSpPr>
        <p:spPr>
          <a:xfrm>
            <a:off x="357188" y="3786188"/>
            <a:ext cx="8366125" cy="1211262"/>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pPr defTabSz="914400">
              <a:buClrTx/>
              <a:buSzTx/>
              <a:buFontTx/>
              <a:buNone/>
            </a:pPr>
            <a:r>
              <a:rPr lang="zh-CN" altLang="en-US" sz="2400">
                <a:solidFill>
                  <a:srgbClr val="FF0000"/>
                </a:solidFill>
                <a:latin typeface="宋体" panose="02010600030101010101" pitchFamily="2" charset="-122"/>
                <a:ea typeface="新宋体" panose="02010609030101010101" charset="-122"/>
              </a:rPr>
              <a:t>疑似爆发：</a:t>
            </a:r>
            <a:r>
              <a:rPr lang="zh-CN" altLang="en-US" sz="2400">
                <a:latin typeface="宋体" panose="02010600030101010101" pitchFamily="2" charset="-122"/>
                <a:ea typeface="新宋体" panose="02010609030101010101" charset="-122"/>
              </a:rPr>
              <a:t>医务人员发现有临床症候群相似、怀疑有共同感染源的感染病例；或者</a:t>
            </a:r>
            <a:r>
              <a:rPr lang="en-US" altLang="zh-CN" sz="2400">
                <a:latin typeface="宋体" panose="02010600030101010101" pitchFamily="2" charset="-122"/>
                <a:ea typeface="新宋体" panose="02010609030101010101" charset="-122"/>
              </a:rPr>
              <a:t>3</a:t>
            </a:r>
            <a:r>
              <a:rPr lang="zh-CN" altLang="en-US" sz="2400">
                <a:latin typeface="宋体" panose="02010600030101010101" pitchFamily="2" charset="-122"/>
                <a:ea typeface="新宋体" panose="02010609030101010101" charset="-122"/>
              </a:rPr>
              <a:t>例以上怀疑有共同感染源或感染途径应</a:t>
            </a:r>
            <a:r>
              <a:rPr lang="zh-CN" altLang="en-US" sz="2500">
                <a:solidFill>
                  <a:srgbClr val="FF0000"/>
                </a:solidFill>
                <a:latin typeface="宋体" panose="02010600030101010101" pitchFamily="2" charset="-122"/>
                <a:ea typeface="新宋体" panose="02010609030101010101" charset="-122"/>
              </a:rPr>
              <a:t>立即电话</a:t>
            </a:r>
            <a:r>
              <a:rPr lang="zh-CN" altLang="en-US" sz="2400">
                <a:latin typeface="宋体" panose="02010600030101010101" pitchFamily="2" charset="-122"/>
                <a:ea typeface="新宋体" panose="02010609030101010101" charset="-122"/>
              </a:rPr>
              <a:t>向医院感染管理科报告。</a:t>
            </a:r>
            <a:endParaRPr lang="zh-CN" altLang="en-US" sz="2400">
              <a:latin typeface="宋体" panose="02010600030101010101" pitchFamily="2" charset="-122"/>
              <a:ea typeface="新宋体" panose="02010609030101010101"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buNone/>
            </a:pPr>
            <a:r>
              <a:rPr lang="zh-CN" altLang="en-US"/>
              <a:t>最新编辑ppt</a:t>
            </a:r>
            <a:endParaRPr lang="zh-CN" altLang="en-US" sz="1200" u="none">
              <a:solidFill>
                <a:schemeClr val="tx1"/>
              </a:solidFill>
              <a:latin typeface="宋体" panose="02010600030101010101" pitchFamily="2" charset="-122"/>
              <a:ea typeface="宋体" panose="02010600030101010101" pitchFamily="2" charset="-122"/>
            </a:endParaRPr>
          </a:p>
        </p:txBody>
      </p:sp>
      <p:sp>
        <p:nvSpPr>
          <p:cNvPr id="3" name="灯片编号占位符 2"/>
          <p:cNvSpPr/>
          <p:nvPr>
            <p:ph type="sldNum" sz="quarter" idx="12"/>
          </p:nvPr>
        </p:nvSpPr>
        <p:spPr/>
        <p:txBody>
          <a:bodyPr/>
          <a:lstStyle/>
          <a:p>
            <a:pPr lvl="0" eaLnBrk="1" latinLnBrk="0" hangingPunct="1"/>
            <a:fld id="{9A0DB2DC-4C9A-4742-B13C-FB6460FD3503}" type="slidenum">
              <a:rPr lang="zh-CN" altLang="en-US"/>
              <a:t>7</a:t>
            </a:fld>
            <a:endParaRPr lang="zh-CN" altLang="en-US" sz="1200">
              <a:solidFill>
                <a:srgbClr val="898989"/>
              </a:solidFill>
              <a:latin typeface="Calibri" panose="020f0502020204030204" pitchFamily="34" charset="0"/>
            </a:endParaRPr>
          </a:p>
        </p:txBody>
      </p:sp>
      <p:sp>
        <p:nvSpPr>
          <p:cNvPr id="2152" name="Rectangle 3"/>
          <p:cNvSpPr/>
          <p:nvPr>
            <p:ph idx="1"/>
          </p:nvPr>
        </p:nvSpPr>
        <p:spPr>
          <a:xfrm>
            <a:off x="285750" y="1773238"/>
            <a:ext cx="7929563" cy="4370387"/>
          </a:xfrm>
        </p:spPr>
        <p:txBody>
          <a:bodyPr wrap="square" lIns="91440" tIns="45720" rIns="91440" bIns="45720" anchor="t" anchorCtr="0"/>
          <a:lstStyle/>
          <a:p>
            <a:pPr eaLnBrk="1" hangingPunct="1">
              <a:lnSpc>
                <a:spcPts val="4600"/>
              </a:lnSpc>
            </a:pPr>
            <a:r>
              <a:rPr lang="zh-CN" altLang="en-US" sz="2800" b="1">
                <a:solidFill>
                  <a:srgbClr val="4E5265"/>
                </a:solidFill>
                <a:ea typeface="新宋体" panose="02010609030101010101" charset="-122"/>
              </a:rPr>
              <a:t>（一）、医务人员手卫生规范</a:t>
            </a:r>
            <a:endParaRPr lang="en-US" altLang="zh-CN" sz="2800" b="1">
              <a:solidFill>
                <a:srgbClr val="4E5265"/>
              </a:solidFill>
              <a:ea typeface="新宋体" panose="02010609030101010101" charset="-122"/>
            </a:endParaRPr>
          </a:p>
          <a:p>
            <a:pPr eaLnBrk="1" hangingPunct="1">
              <a:lnSpc>
                <a:spcPts val="4600"/>
              </a:lnSpc>
              <a:buNone/>
            </a:pPr>
            <a:r>
              <a:rPr lang="en-US" altLang="zh-CN" sz="2800" b="1">
                <a:solidFill>
                  <a:srgbClr val="4E5265"/>
                </a:solidFill>
                <a:ea typeface="新宋体" panose="02010609030101010101" charset="-122"/>
              </a:rPr>
              <a:t>     </a:t>
            </a:r>
            <a:endParaRPr lang="zh-CN" altLang="en-US">
              <a:ea typeface="新宋体" panose="02010609030101010101" charset="-122"/>
            </a:endParaRPr>
          </a:p>
          <a:p>
            <a:endParaRPr lang="zh-CN" altLang="en-US">
              <a:ea typeface="新宋体" panose="02010609030101010101" charset="-122"/>
            </a:endParaRPr>
          </a:p>
          <a:p>
            <a:endParaRPr lang="en-US" altLang="zh-CN">
              <a:ea typeface="新宋体" panose="02010609030101010101" charset="-122"/>
            </a:endParaRPr>
          </a:p>
          <a:p>
            <a:pPr>
              <a:buNone/>
            </a:pPr>
            <a:endParaRPr lang="zh-CN" altLang="en-US">
              <a:ea typeface="新宋体" panose="02010609030101010101" charset="-122"/>
            </a:endParaRPr>
          </a:p>
        </p:txBody>
      </p:sp>
      <p:grpSp>
        <p:nvGrpSpPr>
          <p:cNvPr id="2153" name="组合 2152"/>
          <p:cNvGrpSpPr/>
          <p:nvPr/>
        </p:nvGrpSpPr>
        <p:grpSpPr>
          <a:xfrm>
            <a:off x="5543550" y="1746250"/>
            <a:ext cx="3600450" cy="5111750"/>
            <a:chOff x="1882" y="1253"/>
            <a:chExt cx="1406" cy="2313"/>
          </a:xfrm>
        </p:grpSpPr>
        <p:pic>
          <p:nvPicPr>
            <p:cNvPr id="2154" name="Picture 7"/>
            <p:cNvPicPr>
              <a:picLocks noChangeAspect="1"/>
            </p:cNvPicPr>
            <p:nvPr/>
          </p:nvPicPr>
          <p:blipFill>
            <a:blip r:embed="rId2"/>
            <a:srcRect t="37320" b="45038"/>
            <a:stretch>
              <a:fillRect/>
            </a:stretch>
          </p:blipFill>
          <p:spPr>
            <a:xfrm>
              <a:off x="1882" y="1797"/>
              <a:ext cx="1406" cy="1337"/>
            </a:xfrm>
            <a:prstGeom prst="rect">
              <a:avLst/>
            </a:prstGeom>
            <a:noFill/>
            <a:ln w="9525">
              <a:noFill/>
            </a:ln>
          </p:spPr>
        </p:pic>
        <p:pic>
          <p:nvPicPr>
            <p:cNvPr id="2155" name="Picture 9"/>
            <p:cNvPicPr>
              <a:picLocks noChangeAspect="1"/>
            </p:cNvPicPr>
            <p:nvPr/>
          </p:nvPicPr>
          <p:blipFill>
            <a:blip r:embed="rId2"/>
            <a:srcRect t="82912" b="3859"/>
            <a:stretch>
              <a:fillRect/>
            </a:stretch>
          </p:blipFill>
          <p:spPr>
            <a:xfrm>
              <a:off x="1882" y="2949"/>
              <a:ext cx="1406" cy="617"/>
            </a:xfrm>
            <a:prstGeom prst="rect">
              <a:avLst/>
            </a:prstGeom>
            <a:noFill/>
            <a:ln w="9525">
              <a:noFill/>
            </a:ln>
          </p:spPr>
        </p:pic>
        <p:pic>
          <p:nvPicPr>
            <p:cNvPr id="2156" name="Picture 10"/>
            <p:cNvPicPr>
              <a:picLocks noChangeAspect="1"/>
            </p:cNvPicPr>
            <p:nvPr/>
          </p:nvPicPr>
          <p:blipFill>
            <a:blip r:embed="rId3"/>
            <a:srcRect t="2950" b="72989"/>
            <a:stretch>
              <a:fillRect/>
            </a:stretch>
          </p:blipFill>
          <p:spPr>
            <a:xfrm>
              <a:off x="1882" y="1253"/>
              <a:ext cx="1406" cy="544"/>
            </a:xfrm>
            <a:prstGeom prst="rect">
              <a:avLst/>
            </a:prstGeom>
            <a:noFill/>
            <a:ln w="9525">
              <a:noFill/>
            </a:ln>
          </p:spPr>
        </p:pic>
      </p:grpSp>
      <p:sp>
        <p:nvSpPr>
          <p:cNvPr id="2157" name="Text Box 18"/>
          <p:cNvSpPr/>
          <p:nvPr/>
        </p:nvSpPr>
        <p:spPr>
          <a:xfrm>
            <a:off x="642938" y="2500313"/>
            <a:ext cx="3892550" cy="2471737"/>
          </a:xfrm>
          <a:prstGeom prst="rect">
            <a:avLst/>
          </a:prstGeom>
          <a:solidFill>
            <a:srgbClr val="FFFFFF"/>
          </a:solidFill>
          <a:ln w="9525" cap="flat" cmpd="sng">
            <a:solidFill>
              <a:srgbClr val="33CCCC"/>
            </a:solidFill>
            <a:prstDash val="solid"/>
            <a:miter/>
            <a:headEnd type="none" w="med" len="med"/>
            <a:tailEnd type="none" w="med" len="med"/>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r>
              <a:rPr lang="en-US" altLang="zh-CN" sz="2400">
                <a:latin typeface="Arial" pitchFamily="34" charset="0"/>
                <a:ea typeface="新宋体" panose="02010609030101010101" charset="-122"/>
              </a:rPr>
              <a:t>      </a:t>
            </a:r>
            <a:r>
              <a:rPr lang="en-US" altLang="zh-CN" sz="2400" b="1">
                <a:latin typeface="Arial" pitchFamily="34" charset="0"/>
                <a:ea typeface="新宋体" panose="02010609030101010101" charset="-122"/>
              </a:rPr>
              <a:t>2009</a:t>
            </a:r>
            <a:r>
              <a:rPr lang="zh-CN" altLang="en-US" sz="2400" b="1">
                <a:latin typeface="Arial" pitchFamily="34" charset="0"/>
                <a:ea typeface="新宋体" panose="02010609030101010101" charset="-122"/>
              </a:rPr>
              <a:t>年</a:t>
            </a:r>
            <a:r>
              <a:rPr lang="en-US" altLang="zh-CN" sz="2400" b="1">
                <a:latin typeface="Arial" pitchFamily="34" charset="0"/>
                <a:ea typeface="新宋体" panose="02010609030101010101" charset="-122"/>
              </a:rPr>
              <a:t>4</a:t>
            </a:r>
            <a:r>
              <a:rPr lang="zh-CN" altLang="en-US" sz="2400" b="1">
                <a:latin typeface="Arial" pitchFamily="34" charset="0"/>
                <a:ea typeface="新宋体" panose="02010609030101010101" charset="-122"/>
              </a:rPr>
              <a:t>月，国家卫生部颁布了</a:t>
            </a:r>
            <a:r>
              <a:rPr lang="zh-CN" altLang="en-US" sz="2800" b="1" u="sng">
                <a:solidFill>
                  <a:schemeClr val="hlink"/>
                </a:solidFill>
                <a:latin typeface="Arial" pitchFamily="34" charset="0"/>
                <a:ea typeface="新宋体" panose="02010609030101010101" charset="-122"/>
              </a:rPr>
              <a:t>我国首个</a:t>
            </a:r>
            <a:r>
              <a:rPr lang="en-US" altLang="zh-CN" sz="2400" b="1">
                <a:latin typeface="Arial" pitchFamily="34" charset="0"/>
                <a:ea typeface="新宋体" panose="02010609030101010101" charset="-122"/>
              </a:rPr>
              <a:t>《</a:t>
            </a:r>
            <a:r>
              <a:rPr lang="zh-CN" altLang="en-US" sz="2400" b="1">
                <a:latin typeface="Arial" pitchFamily="34" charset="0"/>
                <a:ea typeface="新宋体" panose="02010609030101010101" charset="-122"/>
              </a:rPr>
              <a:t>医务人员手卫生规范</a:t>
            </a:r>
            <a:r>
              <a:rPr lang="en-US" altLang="zh-CN" sz="2400" b="1">
                <a:latin typeface="Arial" pitchFamily="34" charset="0"/>
                <a:ea typeface="新宋体" panose="02010609030101010101" charset="-122"/>
              </a:rPr>
              <a:t>》</a:t>
            </a:r>
            <a:r>
              <a:rPr lang="zh-CN" altLang="en-US" sz="2400" b="1">
                <a:latin typeface="Arial" pitchFamily="34" charset="0"/>
                <a:ea typeface="新宋体" panose="02010609030101010101" charset="-122"/>
              </a:rPr>
              <a:t>，对医务人员该如何“认真洗手”作出详细规定，希望以此</a:t>
            </a:r>
            <a:r>
              <a:rPr lang="zh-CN" altLang="en-US" sz="2800" b="1">
                <a:solidFill>
                  <a:srgbClr val="FF0000"/>
                </a:solidFill>
                <a:latin typeface="Arial" pitchFamily="34" charset="0"/>
                <a:ea typeface="新宋体" panose="02010609030101010101" charset="-122"/>
              </a:rPr>
              <a:t>控制高发的院内交叉感染。</a:t>
            </a:r>
            <a:r>
              <a:rPr lang="zh-CN" altLang="en-US" sz="2400" b="1">
                <a:latin typeface="Arial" pitchFamily="34" charset="0"/>
                <a:ea typeface="新宋体" panose="02010609030101010101" charset="-122"/>
              </a:rPr>
              <a:t> </a:t>
            </a:r>
            <a:endParaRPr lang="zh-CN" altLang="en-US" sz="2400" b="1">
              <a:latin typeface="Arial" pitchFamily="34" charset="0"/>
              <a:ea typeface="新宋体" panose="02010609030101010101" charset="-122"/>
            </a:endParaRPr>
          </a:p>
        </p:txBody>
      </p:sp>
      <p:pic>
        <p:nvPicPr>
          <p:cNvPr id="2158" name="Picture 13" descr="main_06"/>
          <p:cNvPicPr>
            <a:picLocks noChangeAspect="1"/>
          </p:cNvPicPr>
          <p:nvPr/>
        </p:nvPicPr>
        <p:blipFill>
          <a:blip r:embed="rId4"/>
          <a:stretch>
            <a:fillRect/>
          </a:stretch>
        </p:blipFill>
        <p:spPr>
          <a:xfrm>
            <a:off x="250825" y="0"/>
            <a:ext cx="8893175" cy="1484313"/>
          </a:xfrm>
          <a:prstGeom prst="rect">
            <a:avLst/>
          </a:prstGeom>
          <a:noFill/>
          <a:ln w="9525">
            <a:noFill/>
          </a:ln>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buNone/>
            </a:pPr>
            <a:r>
              <a:rPr lang="zh-CN" altLang="en-US"/>
              <a:t>最新编辑ppt</a:t>
            </a:r>
            <a:endParaRPr lang="zh-CN" altLang="en-US" sz="1200" u="none">
              <a:solidFill>
                <a:schemeClr val="tx1"/>
              </a:solidFill>
              <a:latin typeface="宋体" panose="02010600030101010101" pitchFamily="2" charset="-122"/>
              <a:ea typeface="宋体" panose="02010600030101010101" pitchFamily="2" charset="-122"/>
            </a:endParaRPr>
          </a:p>
        </p:txBody>
      </p:sp>
      <p:sp>
        <p:nvSpPr>
          <p:cNvPr id="3" name="灯片编号占位符 2"/>
          <p:cNvSpPr/>
          <p:nvPr>
            <p:ph type="sldNum" sz="quarter" idx="12"/>
          </p:nvPr>
        </p:nvSpPr>
        <p:spPr/>
        <p:txBody>
          <a:bodyPr/>
          <a:lstStyle/>
          <a:p>
            <a:pPr lvl="0" eaLnBrk="1" latinLnBrk="0" hangingPunct="1"/>
            <a:fld id="{9A0DB2DC-4C9A-4742-B13C-FB6460FD3503}" type="slidenum">
              <a:rPr lang="zh-CN" altLang="en-US"/>
              <a:t>8</a:t>
            </a:fld>
            <a:endParaRPr lang="zh-CN" altLang="en-US" sz="1200">
              <a:solidFill>
                <a:srgbClr val="898989"/>
              </a:solidFill>
              <a:latin typeface="Calibri" panose="020f0502020204030204" pitchFamily="34" charset="0"/>
            </a:endParaRPr>
          </a:p>
        </p:txBody>
      </p:sp>
      <p:sp>
        <p:nvSpPr>
          <p:cNvPr id="2161" name="Rectangle 2"/>
          <p:cNvSpPr/>
          <p:nvPr>
            <p:ph type="title" idx="4294967295"/>
          </p:nvPr>
        </p:nvSpPr>
        <p:spPr>
          <a:xfrm>
            <a:off x="395288" y="187325"/>
            <a:ext cx="8229600" cy="649288"/>
          </a:xfrm>
        </p:spPr>
        <p:txBody>
          <a:bodyPr wrap="square" lIns="91440" tIns="45720" rIns="91440" bIns="45720" anchor="ctr" anchorCtr="0"/>
          <a:lstStyle/>
          <a:p>
            <a:endParaRPr lang="zh-CN" altLang="en-US">
              <a:ea typeface="新宋体" panose="02010609030101010101" charset="-122"/>
            </a:endParaRPr>
          </a:p>
        </p:txBody>
      </p:sp>
      <p:pic>
        <p:nvPicPr>
          <p:cNvPr id="2162" name="Picture 4" descr="main_06"/>
          <p:cNvPicPr>
            <a:picLocks noChangeAspect="1"/>
          </p:cNvPicPr>
          <p:nvPr/>
        </p:nvPicPr>
        <p:blipFill>
          <a:blip r:embed="rId2"/>
          <a:stretch>
            <a:fillRect/>
          </a:stretch>
        </p:blipFill>
        <p:spPr>
          <a:xfrm>
            <a:off x="0" y="0"/>
            <a:ext cx="9144000" cy="1412875"/>
          </a:xfrm>
          <a:prstGeom prst="rect">
            <a:avLst/>
          </a:prstGeom>
          <a:noFill/>
          <a:ln w="9525">
            <a:noFill/>
          </a:ln>
        </p:spPr>
      </p:pic>
      <p:pic>
        <p:nvPicPr>
          <p:cNvPr id="2163" name="Picture 5" descr="cap002"/>
          <p:cNvPicPr>
            <a:picLocks noChangeAspect="1"/>
          </p:cNvPicPr>
          <p:nvPr>
            <p:ph idx="1"/>
          </p:nvPr>
        </p:nvPicPr>
        <p:blipFill>
          <a:blip r:embed="rId3"/>
          <a:stretch>
            <a:fillRect/>
          </a:stretch>
        </p:blipFill>
        <p:spPr>
          <a:xfrm>
            <a:off x="250825" y="1700213"/>
            <a:ext cx="4897438" cy="4525962"/>
          </a:xfrm>
          <a:prstGeom prst="rect">
            <a:avLst/>
          </a:prstGeom>
        </p:spPr>
      </p:pic>
      <p:sp>
        <p:nvSpPr>
          <p:cNvPr id="2164" name="Text Box 6"/>
          <p:cNvSpPr/>
          <p:nvPr/>
        </p:nvSpPr>
        <p:spPr>
          <a:xfrm>
            <a:off x="5292725" y="1700213"/>
            <a:ext cx="3559175" cy="4149725"/>
          </a:xfrm>
          <a:prstGeom prst="rect">
            <a:avLst/>
          </a:prstGeom>
          <a:solidFill>
            <a:srgbClr val="FFFFFF"/>
          </a:solidFill>
          <a:ln w="9525" cap="flat" cmpd="sng">
            <a:solidFill>
              <a:srgbClr val="FF00FF"/>
            </a:solidFill>
            <a:prstDash val="solid"/>
            <a:miter/>
            <a:headEnd type="none" w="med" len="med"/>
            <a:tailEnd type="none" w="med" len="med"/>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pPr defTabSz="914400">
              <a:lnSpc>
                <a:spcPct val="150000"/>
              </a:lnSpc>
              <a:spcBef>
                <a:spcPct val="50000"/>
              </a:spcBef>
              <a:buClrTx/>
              <a:buSzTx/>
              <a:buFontTx/>
              <a:buNone/>
            </a:pPr>
            <a:r>
              <a:rPr lang="zh-CN" altLang="en-US" sz="2800" b="1">
                <a:solidFill>
                  <a:srgbClr val="FF3300"/>
                </a:solidFill>
                <a:effectLst>
                  <a:outerShdw blurRad="38100" dist="38100" dir="2700000">
                    <a:srgbClr val="000000"/>
                  </a:outerShdw>
                </a:effectLst>
                <a:latin typeface="Arial" pitchFamily="34" charset="0"/>
                <a:ea typeface="新宋体" panose="02010609030101010101" charset="-122"/>
              </a:rPr>
              <a:t>控制医院感染最简单</a:t>
            </a:r>
            <a:r>
              <a:rPr lang="en-US" altLang="zh-CN" sz="2800" b="1">
                <a:solidFill>
                  <a:srgbClr val="FF3300"/>
                </a:solidFill>
                <a:effectLst>
                  <a:outerShdw blurRad="38100" dist="38100" dir="2700000">
                    <a:srgbClr val="000000"/>
                  </a:outerShdw>
                </a:effectLst>
                <a:latin typeface="Arial" pitchFamily="34" charset="0"/>
                <a:ea typeface="新宋体" panose="02010609030101010101" charset="-122"/>
              </a:rPr>
              <a:t>, </a:t>
            </a:r>
            <a:r>
              <a:rPr lang="zh-CN" altLang="en-US" sz="2800" b="1">
                <a:solidFill>
                  <a:srgbClr val="FF3300"/>
                </a:solidFill>
                <a:effectLst>
                  <a:outerShdw blurRad="38100" dist="38100" dir="2700000">
                    <a:srgbClr val="000000"/>
                  </a:outerShdw>
                </a:effectLst>
                <a:latin typeface="Arial" pitchFamily="34" charset="0"/>
                <a:ea typeface="新宋体" panose="02010609030101010101" charset="-122"/>
              </a:rPr>
              <a:t>最有效</a:t>
            </a:r>
            <a:r>
              <a:rPr lang="en-US" altLang="zh-CN" sz="2800" b="1">
                <a:solidFill>
                  <a:srgbClr val="FF3300"/>
                </a:solidFill>
                <a:effectLst>
                  <a:outerShdw blurRad="38100" dist="38100" dir="2700000">
                    <a:srgbClr val="000000"/>
                  </a:outerShdw>
                </a:effectLst>
                <a:latin typeface="Arial" pitchFamily="34" charset="0"/>
                <a:ea typeface="新宋体" panose="02010609030101010101" charset="-122"/>
              </a:rPr>
              <a:t>, </a:t>
            </a:r>
            <a:r>
              <a:rPr lang="zh-CN" altLang="en-US" sz="2800" b="1">
                <a:solidFill>
                  <a:srgbClr val="FF3300"/>
                </a:solidFill>
                <a:effectLst>
                  <a:outerShdw blurRad="38100" dist="38100" dir="2700000">
                    <a:srgbClr val="000000"/>
                  </a:outerShdw>
                </a:effectLst>
                <a:latin typeface="Arial" pitchFamily="34" charset="0"/>
                <a:ea typeface="新宋体" panose="02010609030101010101" charset="-122"/>
              </a:rPr>
              <a:t>最方便</a:t>
            </a:r>
            <a:r>
              <a:rPr lang="en-US" altLang="zh-CN" sz="2800" b="1">
                <a:solidFill>
                  <a:srgbClr val="FF3300"/>
                </a:solidFill>
                <a:effectLst>
                  <a:outerShdw blurRad="38100" dist="38100" dir="2700000">
                    <a:srgbClr val="000000"/>
                  </a:outerShdw>
                </a:effectLst>
                <a:latin typeface="Arial" pitchFamily="34" charset="0"/>
                <a:ea typeface="新宋体" panose="02010609030101010101" charset="-122"/>
              </a:rPr>
              <a:t>, </a:t>
            </a:r>
            <a:r>
              <a:rPr lang="zh-CN" altLang="en-US" sz="2800" b="1">
                <a:solidFill>
                  <a:srgbClr val="FF3300"/>
                </a:solidFill>
                <a:effectLst>
                  <a:outerShdw blurRad="38100" dist="38100" dir="2700000">
                    <a:srgbClr val="000000"/>
                  </a:outerShdw>
                </a:effectLst>
                <a:latin typeface="Arial" pitchFamily="34" charset="0"/>
                <a:ea typeface="新宋体" panose="02010609030101010101" charset="-122"/>
              </a:rPr>
              <a:t>最经济方法</a:t>
            </a:r>
            <a:r>
              <a:rPr lang="en-US" altLang="zh-CN" sz="2800" b="1">
                <a:solidFill>
                  <a:srgbClr val="000099"/>
                </a:solidFill>
                <a:effectLst>
                  <a:outerShdw blurRad="38100" dist="38100" dir="2700000">
                    <a:srgbClr val="000000"/>
                  </a:outerShdw>
                </a:effectLst>
                <a:latin typeface="Arial" pitchFamily="34" charset="0"/>
                <a:ea typeface="新宋体" panose="02010609030101010101" charset="-122"/>
              </a:rPr>
              <a:t>——</a:t>
            </a:r>
            <a:r>
              <a:rPr lang="zh-CN" altLang="en-US" sz="2800" b="1">
                <a:solidFill>
                  <a:srgbClr val="000099"/>
                </a:solidFill>
                <a:effectLst>
                  <a:outerShdw blurRad="38100" dist="38100" dir="2700000">
                    <a:srgbClr val="000000"/>
                  </a:outerShdw>
                </a:effectLst>
                <a:latin typeface="Arial" pitchFamily="34" charset="0"/>
                <a:ea typeface="新宋体" panose="02010609030101010101" charset="-122"/>
              </a:rPr>
              <a:t>洗手！</a:t>
            </a:r>
            <a:endParaRPr lang="zh-CN" altLang="en-US" sz="2800" b="1">
              <a:solidFill>
                <a:srgbClr val="000099"/>
              </a:solidFill>
              <a:effectLst>
                <a:outerShdw blurRad="38100" dist="38100" dir="2700000">
                  <a:srgbClr val="000000"/>
                </a:outerShdw>
              </a:effectLst>
              <a:latin typeface="Arial" pitchFamily="34" charset="0"/>
              <a:ea typeface="新宋体" panose="02010609030101010101" charset="-122"/>
            </a:endParaRPr>
          </a:p>
          <a:p>
            <a:pPr defTabSz="914400">
              <a:lnSpc>
                <a:spcPct val="150000"/>
              </a:lnSpc>
              <a:spcBef>
                <a:spcPct val="50000"/>
              </a:spcBef>
              <a:buClrTx/>
              <a:buSzTx/>
              <a:buFontTx/>
              <a:buNone/>
            </a:pPr>
            <a:r>
              <a:rPr lang="zh-CN" altLang="en-US" sz="2800" b="1">
                <a:solidFill>
                  <a:srgbClr val="000099"/>
                </a:solidFill>
                <a:latin typeface="Times New Roman" panose="02020603050405020304" pitchFamily="18" charset="0"/>
                <a:ea typeface="新宋体" panose="02010609030101010101" charset="-122"/>
              </a:rPr>
              <a:t>严格实施正确的洗手规则，可减少医院感染</a:t>
            </a:r>
            <a:r>
              <a:rPr lang="en-US" altLang="zh-CN" sz="2800" b="1">
                <a:solidFill>
                  <a:srgbClr val="FF3300"/>
                </a:solidFill>
                <a:latin typeface="Times New Roman" panose="02020603050405020304" pitchFamily="18" charset="0"/>
                <a:ea typeface="新宋体" panose="02010609030101010101" charset="-122"/>
              </a:rPr>
              <a:t>20~30</a:t>
            </a:r>
            <a:r>
              <a:rPr lang="zh-CN" altLang="en-US" sz="2800" b="1">
                <a:solidFill>
                  <a:srgbClr val="FF3300"/>
                </a:solidFill>
                <a:latin typeface="Times New Roman" panose="02020603050405020304" pitchFamily="18" charset="0"/>
                <a:ea typeface="新宋体" panose="02010609030101010101" charset="-122"/>
              </a:rPr>
              <a:t>％</a:t>
            </a:r>
            <a:endParaRPr lang="zh-CN" altLang="en-US" sz="2800" b="1">
              <a:solidFill>
                <a:srgbClr val="FF3300"/>
              </a:solidFill>
              <a:latin typeface="Times New Roman" panose="02020603050405020304" pitchFamily="18" charset="0"/>
              <a:ea typeface="新宋体" panose="02010609030101010101"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buNone/>
            </a:pPr>
            <a:r>
              <a:rPr lang="zh-CN" altLang="en-US"/>
              <a:t>最新编辑ppt</a:t>
            </a:r>
            <a:endParaRPr lang="zh-CN" altLang="en-US" sz="1200" u="none">
              <a:solidFill>
                <a:schemeClr val="tx1"/>
              </a:solidFill>
              <a:latin typeface="宋体" panose="02010600030101010101" pitchFamily="2" charset="-122"/>
              <a:ea typeface="宋体" panose="02010600030101010101" pitchFamily="2" charset="-122"/>
            </a:endParaRPr>
          </a:p>
        </p:txBody>
      </p:sp>
      <p:sp>
        <p:nvSpPr>
          <p:cNvPr id="3" name="灯片编号占位符 2"/>
          <p:cNvSpPr/>
          <p:nvPr>
            <p:ph type="sldNum" sz="quarter" idx="12"/>
          </p:nvPr>
        </p:nvSpPr>
        <p:spPr/>
        <p:txBody>
          <a:bodyPr/>
          <a:lstStyle/>
          <a:p>
            <a:pPr lvl="0" eaLnBrk="1" latinLnBrk="0" hangingPunct="1"/>
            <a:fld id="{9A0DB2DC-4C9A-4742-B13C-FB6460FD3503}" type="slidenum">
              <a:rPr lang="zh-CN" altLang="en-US"/>
              <a:t>9</a:t>
            </a:fld>
            <a:endParaRPr lang="zh-CN" altLang="en-US" sz="1200">
              <a:solidFill>
                <a:srgbClr val="898989"/>
              </a:solidFill>
              <a:latin typeface="Calibri" panose="020f0502020204030204" pitchFamily="34" charset="0"/>
            </a:endParaRPr>
          </a:p>
        </p:txBody>
      </p:sp>
      <p:sp>
        <p:nvSpPr>
          <p:cNvPr id="2167" name="Rectangle 2"/>
          <p:cNvSpPr/>
          <p:nvPr>
            <p:ph type="title" idx="4294967295"/>
          </p:nvPr>
        </p:nvSpPr>
        <p:spPr>
          <a:xfrm>
            <a:off x="395288" y="187325"/>
            <a:ext cx="8229600" cy="649288"/>
          </a:xfrm>
        </p:spPr>
        <p:txBody>
          <a:bodyPr wrap="square" lIns="91440" tIns="45720" rIns="91440" bIns="45720" anchor="ctr" anchorCtr="0"/>
          <a:lstStyle/>
          <a:p>
            <a:endParaRPr lang="zh-CN" altLang="en-US">
              <a:ea typeface="新宋体" panose="02010609030101010101" charset="-122"/>
            </a:endParaRPr>
          </a:p>
        </p:txBody>
      </p:sp>
      <p:pic>
        <p:nvPicPr>
          <p:cNvPr id="2168" name="Picture 5" descr="560182_170230161833_2"/>
          <p:cNvPicPr>
            <a:picLocks noChangeAspect="1"/>
          </p:cNvPicPr>
          <p:nvPr>
            <p:ph idx="1"/>
          </p:nvPr>
        </p:nvPicPr>
        <p:blipFill>
          <a:blip r:embed="rId2"/>
          <a:stretch>
            <a:fillRect/>
          </a:stretch>
        </p:blipFill>
        <p:spPr>
          <a:xfrm>
            <a:off x="7713663" y="5145088"/>
            <a:ext cx="1430337" cy="1712912"/>
          </a:xfrm>
          <a:prstGeom prst="rect">
            <a:avLst/>
          </a:prstGeom>
        </p:spPr>
      </p:pic>
      <p:pic>
        <p:nvPicPr>
          <p:cNvPr id="2169" name="Picture 5" descr="main_06"/>
          <p:cNvPicPr>
            <a:picLocks noChangeAspect="1"/>
          </p:cNvPicPr>
          <p:nvPr/>
        </p:nvPicPr>
        <p:blipFill>
          <a:blip r:embed="rId3"/>
          <a:stretch>
            <a:fillRect/>
          </a:stretch>
        </p:blipFill>
        <p:spPr>
          <a:xfrm>
            <a:off x="0" y="0"/>
            <a:ext cx="9144000" cy="1412875"/>
          </a:xfrm>
          <a:prstGeom prst="rect">
            <a:avLst/>
          </a:prstGeom>
          <a:noFill/>
          <a:ln w="9525">
            <a:noFill/>
          </a:ln>
        </p:spPr>
      </p:pic>
      <p:sp>
        <p:nvSpPr>
          <p:cNvPr id="2170" name="Rectangle 8"/>
          <p:cNvSpPr/>
          <p:nvPr/>
        </p:nvSpPr>
        <p:spPr>
          <a:xfrm>
            <a:off x="250825" y="1844675"/>
            <a:ext cx="8361363" cy="1982788"/>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r>
              <a:rPr lang="zh-CN" altLang="en-US" sz="2800" b="1">
                <a:solidFill>
                  <a:srgbClr val="FF0000"/>
                </a:solidFill>
                <a:latin typeface="Arial" pitchFamily="34" charset="0"/>
                <a:ea typeface="新宋体" panose="02010609030101010101" charset="-122"/>
              </a:rPr>
              <a:t>洗手与卫生手消毒的原则</a:t>
            </a:r>
            <a:endParaRPr lang="zh-CN" altLang="en-US" sz="2800" b="1">
              <a:solidFill>
                <a:srgbClr val="FF0000"/>
              </a:solidFill>
              <a:latin typeface="Arial" pitchFamily="34" charset="0"/>
              <a:ea typeface="新宋体" panose="02010609030101010101" charset="-122"/>
            </a:endParaRPr>
          </a:p>
          <a:p>
            <a:r>
              <a:rPr lang="en-US" altLang="zh-CN" sz="2400" b="1">
                <a:latin typeface="Arial" pitchFamily="34" charset="0"/>
                <a:ea typeface="新宋体" panose="02010609030101010101" charset="-122"/>
              </a:rPr>
              <a:t>1</a:t>
            </a:r>
            <a:r>
              <a:rPr lang="zh-CN" altLang="en-US" sz="2400" b="1">
                <a:latin typeface="Arial" pitchFamily="34" charset="0"/>
                <a:ea typeface="新宋体" panose="02010609030101010101" charset="-122"/>
              </a:rPr>
              <a:t>、当手部有血液或其他体液等可见污染时，应用肥皂或皂液和流动水洗手。</a:t>
            </a:r>
            <a:endParaRPr lang="zh-CN" altLang="en-US" sz="2400" b="1">
              <a:latin typeface="Arial" pitchFamily="34" charset="0"/>
              <a:ea typeface="新宋体" panose="02010609030101010101" charset="-122"/>
            </a:endParaRPr>
          </a:p>
          <a:p>
            <a:r>
              <a:rPr lang="en-US" altLang="zh-CN" sz="2400" b="1">
                <a:latin typeface="Arial" pitchFamily="34" charset="0"/>
                <a:ea typeface="新宋体" panose="02010609030101010101" charset="-122"/>
              </a:rPr>
              <a:t>2</a:t>
            </a:r>
            <a:r>
              <a:rPr lang="zh-CN" altLang="en-US" sz="2400" b="1">
                <a:latin typeface="Arial" pitchFamily="34" charset="0"/>
                <a:ea typeface="新宋体" panose="02010609030101010101" charset="-122"/>
              </a:rPr>
              <a:t>、手部没有可见污染，宜使用速干手消毒剂消毒双手代替洗手 </a:t>
            </a:r>
            <a:endParaRPr lang="zh-CN" altLang="en-US" sz="2400" b="1">
              <a:latin typeface="Arial" pitchFamily="34" charset="0"/>
              <a:ea typeface="新宋体" panose="02010609030101010101"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buNone/>
            </a:pPr>
            <a:r>
              <a:rPr lang="zh-CN" altLang="en-US"/>
              <a:t>最新编辑ppt</a:t>
            </a:r>
            <a:endParaRPr lang="zh-CN" altLang="en-US" sz="1200" u="none">
              <a:solidFill>
                <a:schemeClr val="tx1"/>
              </a:solidFill>
              <a:latin typeface="宋体" panose="02010600030101010101" pitchFamily="2" charset="-122"/>
              <a:ea typeface="宋体" panose="02010600030101010101" pitchFamily="2" charset="-122"/>
            </a:endParaRPr>
          </a:p>
        </p:txBody>
      </p:sp>
      <p:sp>
        <p:nvSpPr>
          <p:cNvPr id="3" name="灯片编号占位符 2"/>
          <p:cNvSpPr/>
          <p:nvPr>
            <p:ph type="sldNum" sz="quarter" idx="12"/>
          </p:nvPr>
        </p:nvSpPr>
        <p:spPr/>
        <p:txBody>
          <a:bodyPr/>
          <a:lstStyle/>
          <a:p>
            <a:pPr lvl="0" eaLnBrk="1" latinLnBrk="0" hangingPunct="1"/>
            <a:fld id="{9A0DB2DC-4C9A-4742-B13C-FB6460FD3503}" type="slidenum">
              <a:rPr lang="zh-CN" altLang="en-US"/>
              <a:t>10</a:t>
            </a:fld>
            <a:endParaRPr lang="zh-CN" altLang="en-US" sz="1200">
              <a:solidFill>
                <a:srgbClr val="898989"/>
              </a:solidFill>
              <a:latin typeface="Calibri" panose="020f0502020204030204" pitchFamily="34" charset="0"/>
            </a:endParaRPr>
          </a:p>
        </p:txBody>
      </p:sp>
      <p:pic>
        <p:nvPicPr>
          <p:cNvPr id="2173" name="Picture 3"/>
          <p:cNvPicPr>
            <a:picLocks noChangeAspect="1"/>
          </p:cNvPicPr>
          <p:nvPr>
            <p:ph idx="1"/>
          </p:nvPr>
        </p:nvPicPr>
        <p:blipFill>
          <a:blip r:embed="rId2"/>
          <a:stretch>
            <a:fillRect/>
          </a:stretch>
        </p:blipFill>
        <p:spPr>
          <a:xfrm>
            <a:off x="3382963" y="0"/>
            <a:ext cx="5761037" cy="6858000"/>
          </a:xfrm>
          <a:prstGeom prst="rect">
            <a:avLst/>
          </a:prstGeom>
        </p:spPr>
      </p:pic>
      <p:sp>
        <p:nvSpPr>
          <p:cNvPr id="2174" name="Rectangle 3"/>
          <p:cNvSpPr/>
          <p:nvPr/>
        </p:nvSpPr>
        <p:spPr>
          <a:xfrm rot="-10800000" flipV="1">
            <a:off x="-3175" y="-3175"/>
            <a:ext cx="4219575" cy="1922463"/>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r>
              <a:rPr lang="zh-CN" altLang="en-US" sz="6000" b="1">
                <a:solidFill>
                  <a:srgbClr val="FF6600"/>
                </a:solidFill>
                <a:latin typeface="Arial" pitchFamily="34" charset="0"/>
                <a:ea typeface="新宋体" panose="02010609030101010101" charset="-122"/>
              </a:rPr>
              <a:t>手卫生</a:t>
            </a:r>
            <a:r>
              <a:rPr lang="en-US" altLang="zh-CN" sz="6000" b="1">
                <a:solidFill>
                  <a:srgbClr val="FF6600"/>
                </a:solidFill>
                <a:latin typeface="Arial" pitchFamily="34" charset="0"/>
                <a:ea typeface="新宋体" panose="02010609030101010101" charset="-122"/>
              </a:rPr>
              <a:t>5</a:t>
            </a:r>
            <a:r>
              <a:rPr lang="zh-CN" altLang="en-US" sz="6000" b="1">
                <a:solidFill>
                  <a:srgbClr val="FF6600"/>
                </a:solidFill>
                <a:latin typeface="Arial" pitchFamily="34" charset="0"/>
                <a:ea typeface="新宋体" panose="02010609030101010101" charset="-122"/>
              </a:rPr>
              <a:t>个重要时刻</a:t>
            </a:r>
            <a:endParaRPr lang="zh-CN" altLang="en-US" sz="6000" b="1">
              <a:solidFill>
                <a:srgbClr val="FF6600"/>
              </a:solidFill>
              <a:latin typeface="Arial" pitchFamily="34" charset="0"/>
              <a:ea typeface="新宋体" panose="02010609030101010101" charset="-122"/>
            </a:endParaRPr>
          </a:p>
        </p:txBody>
      </p:sp>
      <p:sp>
        <p:nvSpPr>
          <p:cNvPr id="2175" name="Rectangle 4"/>
          <p:cNvSpPr/>
          <p:nvPr/>
        </p:nvSpPr>
        <p:spPr>
          <a:xfrm>
            <a:off x="0" y="2565400"/>
            <a:ext cx="2919413" cy="3570288"/>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r>
              <a:rPr lang="zh-CN" altLang="en-US" sz="3600" b="1">
                <a:solidFill>
                  <a:schemeClr val="accent2"/>
                </a:solidFill>
                <a:latin typeface="Arial" pitchFamily="34" charset="0"/>
                <a:ea typeface="新宋体" panose="02010609030101010101" charset="-122"/>
              </a:rPr>
              <a:t>请您记住二前三后、把好五关</a:t>
            </a:r>
            <a:r>
              <a:rPr lang="en-US" altLang="zh-CN" sz="3600" b="1">
                <a:solidFill>
                  <a:schemeClr val="accent2"/>
                </a:solidFill>
                <a:latin typeface="Arial" pitchFamily="34" charset="0"/>
                <a:ea typeface="新宋体" panose="02010609030101010101" charset="-122"/>
              </a:rPr>
              <a:t>:</a:t>
            </a:r>
            <a:endParaRPr lang="en-US" altLang="zh-CN" sz="3600" b="1">
              <a:solidFill>
                <a:schemeClr val="accent2"/>
              </a:solidFill>
              <a:latin typeface="Arial" pitchFamily="34" charset="0"/>
              <a:ea typeface="新宋体" panose="02010609030101010101" charset="-122"/>
            </a:endParaRPr>
          </a:p>
          <a:p>
            <a:r>
              <a:rPr lang="zh-CN" altLang="en-US" sz="2400">
                <a:solidFill>
                  <a:srgbClr val="FF0000"/>
                </a:solidFill>
                <a:latin typeface="Arial" pitchFamily="34" charset="0"/>
                <a:ea typeface="新宋体" panose="02010609030101010101" charset="-122"/>
              </a:rPr>
              <a:t>二前：</a:t>
            </a:r>
            <a:r>
              <a:rPr lang="zh-CN" altLang="en-US" sz="2400">
                <a:latin typeface="Arial" pitchFamily="34" charset="0"/>
                <a:ea typeface="新宋体" panose="02010609030101010101" charset="-122"/>
              </a:rPr>
              <a:t>接触患者前、进行无菌操作前；</a:t>
            </a:r>
            <a:endParaRPr lang="zh-CN" altLang="en-US" sz="2400">
              <a:latin typeface="Arial" pitchFamily="34" charset="0"/>
              <a:ea typeface="新宋体" panose="02010609030101010101" charset="-122"/>
            </a:endParaRPr>
          </a:p>
          <a:p>
            <a:r>
              <a:rPr lang="zh-CN" altLang="en-US" sz="2400">
                <a:solidFill>
                  <a:srgbClr val="FF0000"/>
                </a:solidFill>
                <a:latin typeface="Arial" pitchFamily="34" charset="0"/>
                <a:ea typeface="新宋体" panose="02010609030101010101" charset="-122"/>
              </a:rPr>
              <a:t>三后：</a:t>
            </a:r>
            <a:r>
              <a:rPr lang="zh-CN" altLang="en-US" sz="2400">
                <a:latin typeface="Arial" pitchFamily="34" charset="0"/>
                <a:ea typeface="新宋体" panose="02010609030101010101" charset="-122"/>
              </a:rPr>
              <a:t>体液暴露后、接触患者后、接触患者周围环境后。</a:t>
            </a:r>
            <a:endParaRPr lang="zh-CN" altLang="en-US" sz="2400">
              <a:latin typeface="Arial" pitchFamily="34" charset="0"/>
              <a:ea typeface="新宋体" panose="02010609030101010101"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buNone/>
            </a:pPr>
            <a:r>
              <a:rPr lang="zh-CN" altLang="en-US"/>
              <a:t>最新编辑ppt</a:t>
            </a:r>
            <a:endParaRPr lang="zh-CN" altLang="en-US" sz="1200" u="none">
              <a:solidFill>
                <a:schemeClr val="tx1"/>
              </a:solidFill>
              <a:latin typeface="宋体" panose="02010600030101010101" pitchFamily="2" charset="-122"/>
              <a:ea typeface="宋体" panose="02010600030101010101" pitchFamily="2" charset="-122"/>
            </a:endParaRPr>
          </a:p>
        </p:txBody>
      </p:sp>
      <p:sp>
        <p:nvSpPr>
          <p:cNvPr id="3" name="灯片编号占位符 2"/>
          <p:cNvSpPr/>
          <p:nvPr>
            <p:ph type="sldNum" sz="quarter" idx="12"/>
          </p:nvPr>
        </p:nvSpPr>
        <p:spPr/>
        <p:txBody>
          <a:bodyPr/>
          <a:lstStyle/>
          <a:p>
            <a:pPr lvl="0" eaLnBrk="1" latinLnBrk="0" hangingPunct="1"/>
            <a:fld id="{9A0DB2DC-4C9A-4742-B13C-FB6460FD3503}" type="slidenum">
              <a:rPr lang="zh-CN" altLang="en-US"/>
              <a:t>11</a:t>
            </a:fld>
            <a:endParaRPr lang="zh-CN" altLang="en-US" sz="1200">
              <a:solidFill>
                <a:srgbClr val="898989"/>
              </a:solidFill>
              <a:latin typeface="Calibri" panose="020f0502020204030204" pitchFamily="34" charset="0"/>
            </a:endParaRPr>
          </a:p>
        </p:txBody>
      </p:sp>
      <p:sp>
        <p:nvSpPr>
          <p:cNvPr id="2178" name="Rectangle 2"/>
          <p:cNvSpPr/>
          <p:nvPr>
            <p:ph type="title" idx="4294967295"/>
          </p:nvPr>
        </p:nvSpPr>
        <p:spPr>
          <a:xfrm>
            <a:off x="395288" y="187325"/>
            <a:ext cx="8229600" cy="649288"/>
          </a:xfrm>
        </p:spPr>
        <p:txBody>
          <a:bodyPr wrap="square" lIns="91440" tIns="45720" rIns="91440" bIns="45720" anchor="ctr" anchorCtr="0"/>
          <a:lstStyle/>
          <a:p>
            <a:endParaRPr lang="zh-CN" altLang="en-US">
              <a:ea typeface="新宋体" panose="02010609030101010101" charset="-122"/>
            </a:endParaRPr>
          </a:p>
        </p:txBody>
      </p:sp>
      <p:sp>
        <p:nvSpPr>
          <p:cNvPr id="2179" name="Rectangle 3"/>
          <p:cNvSpPr/>
          <p:nvPr>
            <p:ph idx="1"/>
          </p:nvPr>
        </p:nvSpPr>
        <p:spPr/>
        <p:txBody>
          <a:bodyPr wrap="square" lIns="91440" tIns="45720" rIns="91440" bIns="45720" anchor="t" anchorCtr="0"/>
          <a:lstStyle/>
          <a:p>
            <a:pPr>
              <a:buNone/>
            </a:pPr>
            <a:r>
              <a:rPr lang="en-US" altLang="zh-CN" sz="2800" b="1">
                <a:ea typeface="新宋体" panose="02010609030101010101" charset="-122"/>
              </a:rPr>
              <a:t>                               </a:t>
            </a:r>
            <a:r>
              <a:rPr lang="en-US" altLang="zh-CN" sz="2800" b="1">
                <a:latin typeface="楷体_GB2312" pitchFamily="49" charset="-122"/>
                <a:ea typeface="新宋体" panose="02010609030101010101" charset="-122"/>
              </a:rPr>
              <a:t>《</a:t>
            </a:r>
            <a:r>
              <a:rPr lang="zh-CN" altLang="en-US" sz="2800" b="1">
                <a:latin typeface="楷体_GB2312" pitchFamily="49" charset="-122"/>
                <a:ea typeface="新宋体" panose="02010609030101010101" charset="-122"/>
              </a:rPr>
              <a:t>医院隔离技术规范</a:t>
            </a:r>
            <a:r>
              <a:rPr lang="en-US" altLang="zh-CN" sz="2800" b="1">
                <a:latin typeface="楷体_GB2312" pitchFamily="49" charset="-122"/>
                <a:ea typeface="新宋体" panose="02010609030101010101" charset="-122"/>
              </a:rPr>
              <a:t>》</a:t>
            </a:r>
            <a:endParaRPr lang="zh-CN" altLang="en-US" sz="2800" b="1">
              <a:latin typeface="楷体_GB2312" pitchFamily="49" charset="-122"/>
              <a:ea typeface="新宋体" panose="02010609030101010101" charset="-122"/>
            </a:endParaRPr>
          </a:p>
        </p:txBody>
      </p:sp>
      <p:pic>
        <p:nvPicPr>
          <p:cNvPr id="2180" name="Picture 4" descr="main_06"/>
          <p:cNvPicPr>
            <a:picLocks noChangeAspect="1"/>
          </p:cNvPicPr>
          <p:nvPr/>
        </p:nvPicPr>
        <p:blipFill>
          <a:blip r:embed="rId2"/>
          <a:stretch>
            <a:fillRect/>
          </a:stretch>
        </p:blipFill>
        <p:spPr>
          <a:xfrm>
            <a:off x="0" y="0"/>
            <a:ext cx="9144000" cy="1412875"/>
          </a:xfrm>
          <a:prstGeom prst="rect">
            <a:avLst/>
          </a:prstGeom>
          <a:noFill/>
          <a:ln w="9525">
            <a:noFill/>
          </a:ln>
        </p:spPr>
      </p:pic>
      <p:sp>
        <p:nvSpPr>
          <p:cNvPr id="2181" name="Rectangle 5"/>
          <p:cNvSpPr/>
          <p:nvPr/>
        </p:nvSpPr>
        <p:spPr>
          <a:xfrm>
            <a:off x="468313" y="2276475"/>
            <a:ext cx="8359775" cy="2654300"/>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pPr eaLnBrk="0" hangingPunct="0">
              <a:spcBef>
                <a:spcPct val="20000"/>
              </a:spcBef>
              <a:buFont typeface="Wingdings" panose="05000000000000000000" pitchFamily="2" charset="2"/>
              <a:buChar char="l"/>
            </a:pPr>
            <a:r>
              <a:rPr lang="zh-CN" altLang="en-US" sz="2400" b="1">
                <a:solidFill>
                  <a:srgbClr val="FF0000"/>
                </a:solidFill>
                <a:latin typeface="Arial" pitchFamily="34" charset="0"/>
                <a:ea typeface="新宋体" panose="02010609030101010101" charset="-122"/>
              </a:rPr>
              <a:t>标准预防：</a:t>
            </a:r>
            <a:r>
              <a:rPr lang="zh-CN" altLang="en-GB" sz="2400" b="1">
                <a:latin typeface="楷体_GB2312" pitchFamily="49" charset="-122"/>
                <a:ea typeface="新宋体" panose="02010609030101010101" charset="-122"/>
              </a:rPr>
              <a:t>认定任何病人的血液、体液、分泌物、排泄物均具有传染性，都必须进行隔离，不论是否有明显的血迹污染或是否接触非完整皮肤与粘膜，接触上述病人的血液、体液、分泌物、排泄物者，必须采取防护措施。</a:t>
            </a:r>
            <a:r>
              <a:rPr lang="zh-CN" altLang="en-US" sz="2400" b="1">
                <a:latin typeface="楷体_GB2312" pitchFamily="49" charset="-122"/>
                <a:ea typeface="新宋体" panose="02010609030101010101" charset="-122"/>
              </a:rPr>
              <a:t>包括既要防止血源性疾病传播，也要防止非血源性疾病传播；既要防止病人将疾病传染给医务人员，又要防止医务人员将疾病传染给病人，强调双向防护。</a:t>
            </a:r>
            <a:endParaRPr lang="zh-CN" altLang="en-US" sz="2400" b="1">
              <a:latin typeface="楷体_GB2312" pitchFamily="49" charset="-122"/>
              <a:ea typeface="新宋体" panose="02010609030101010101"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buNone/>
            </a:pPr>
            <a:r>
              <a:rPr lang="zh-CN" altLang="en-US"/>
              <a:t>最新编辑ppt</a:t>
            </a:r>
            <a:endParaRPr lang="zh-CN" altLang="en-US" sz="1200" u="none">
              <a:solidFill>
                <a:schemeClr val="tx1"/>
              </a:solidFill>
              <a:latin typeface="宋体" panose="02010600030101010101" pitchFamily="2" charset="-122"/>
              <a:ea typeface="宋体" panose="02010600030101010101" pitchFamily="2" charset="-122"/>
            </a:endParaRPr>
          </a:p>
        </p:txBody>
      </p:sp>
      <p:sp>
        <p:nvSpPr>
          <p:cNvPr id="3" name="灯片编号占位符 2"/>
          <p:cNvSpPr/>
          <p:nvPr>
            <p:ph type="sldNum" sz="quarter" idx="12"/>
          </p:nvPr>
        </p:nvSpPr>
        <p:spPr/>
        <p:txBody>
          <a:bodyPr/>
          <a:lstStyle/>
          <a:p>
            <a:pPr lvl="0" eaLnBrk="1" latinLnBrk="0" hangingPunct="1"/>
            <a:fld id="{9A0DB2DC-4C9A-4742-B13C-FB6460FD3503}" type="slidenum">
              <a:rPr lang="zh-CN" altLang="en-US"/>
              <a:t>12</a:t>
            </a:fld>
            <a:endParaRPr lang="zh-CN" altLang="en-US" sz="1200">
              <a:solidFill>
                <a:srgbClr val="898989"/>
              </a:solidFill>
              <a:latin typeface="Calibri" panose="020f0502020204030204" pitchFamily="34" charset="0"/>
            </a:endParaRPr>
          </a:p>
        </p:txBody>
      </p:sp>
      <p:sp>
        <p:nvSpPr>
          <p:cNvPr id="2184" name="Rectangle 3"/>
          <p:cNvSpPr/>
          <p:nvPr>
            <p:ph type="body" idx="4294967295"/>
          </p:nvPr>
        </p:nvSpPr>
        <p:spPr>
          <a:xfrm>
            <a:off x="466725" y="1773238"/>
            <a:ext cx="8397875" cy="4465637"/>
          </a:xfrm>
        </p:spPr>
        <p:txBody>
          <a:bodyPr wrap="square" lIns="91440" tIns="45720" rIns="91440" bIns="45720" anchor="t" anchorCtr="0"/>
          <a:lstStyle/>
          <a:p>
            <a:pPr eaLnBrk="1" hangingPunct="1"/>
            <a:r>
              <a:rPr lang="zh-CN" altLang="en-US" sz="3200" b="1">
                <a:latin typeface="隶书" panose="02010509060101010101" pitchFamily="49" charset="-122"/>
                <a:ea typeface="新宋体" panose="02010609030101010101" charset="-122"/>
              </a:rPr>
              <a:t>口罩</a:t>
            </a:r>
            <a:endParaRPr lang="zh-CN" altLang="en-US" sz="3200" b="1">
              <a:latin typeface="隶书" panose="02010509060101010101" pitchFamily="49" charset="-122"/>
              <a:ea typeface="新宋体" panose="02010609030101010101" charset="-122"/>
            </a:endParaRPr>
          </a:p>
          <a:p>
            <a:pPr eaLnBrk="1" hangingPunct="1"/>
            <a:r>
              <a:rPr lang="zh-CN" altLang="en-US" sz="3200" b="1">
                <a:latin typeface="隶书" panose="02010509060101010101" pitchFamily="49" charset="-122"/>
                <a:ea typeface="新宋体" panose="02010609030101010101" charset="-122"/>
              </a:rPr>
              <a:t>帽子</a:t>
            </a:r>
            <a:endParaRPr lang="zh-CN" altLang="en-US" sz="3200" b="1">
              <a:latin typeface="隶书" panose="02010509060101010101" pitchFamily="49" charset="-122"/>
              <a:ea typeface="新宋体" panose="02010609030101010101" charset="-122"/>
            </a:endParaRPr>
          </a:p>
          <a:p>
            <a:pPr eaLnBrk="1" hangingPunct="1"/>
            <a:r>
              <a:rPr lang="zh-CN" altLang="en-US" sz="3200" b="1">
                <a:latin typeface="隶书" panose="02010509060101010101" pitchFamily="49" charset="-122"/>
                <a:ea typeface="新宋体" panose="02010609030101010101" charset="-122"/>
              </a:rPr>
              <a:t>护目镜、防护面罩</a:t>
            </a:r>
            <a:endParaRPr lang="zh-CN" altLang="en-US" sz="3200" b="1">
              <a:latin typeface="隶书" panose="02010509060101010101" pitchFamily="49" charset="-122"/>
              <a:ea typeface="新宋体" panose="02010609030101010101" charset="-122"/>
            </a:endParaRPr>
          </a:p>
          <a:p>
            <a:pPr eaLnBrk="1" hangingPunct="1"/>
            <a:r>
              <a:rPr lang="zh-CN" altLang="en-US" sz="3200" b="1">
                <a:latin typeface="隶书" panose="02010509060101010101" pitchFamily="49" charset="-122"/>
                <a:ea typeface="新宋体" panose="02010609030101010101" charset="-122"/>
              </a:rPr>
              <a:t>手套</a:t>
            </a:r>
            <a:endParaRPr lang="zh-CN" altLang="en-US" sz="3200" b="1">
              <a:latin typeface="隶书" panose="02010509060101010101" pitchFamily="49" charset="-122"/>
              <a:ea typeface="新宋体" panose="02010609030101010101" charset="-122"/>
            </a:endParaRPr>
          </a:p>
          <a:p>
            <a:pPr eaLnBrk="1" hangingPunct="1"/>
            <a:r>
              <a:rPr lang="zh-CN" altLang="en-US" sz="3200" b="1">
                <a:latin typeface="隶书" panose="02010509060101010101" pitchFamily="49" charset="-122"/>
                <a:ea typeface="新宋体" panose="02010609030101010101" charset="-122"/>
              </a:rPr>
              <a:t>隔离衣、防护服</a:t>
            </a:r>
            <a:endParaRPr lang="zh-CN" altLang="en-US" sz="3200" b="1">
              <a:latin typeface="隶书" panose="02010509060101010101" pitchFamily="49" charset="-122"/>
              <a:ea typeface="新宋体" panose="02010609030101010101" charset="-122"/>
            </a:endParaRPr>
          </a:p>
          <a:p>
            <a:pPr eaLnBrk="1" hangingPunct="1"/>
            <a:r>
              <a:rPr lang="zh-CN" altLang="en-US" sz="3200" b="1">
                <a:latin typeface="隶书" panose="02010509060101010101" pitchFamily="49" charset="-122"/>
                <a:ea typeface="新宋体" panose="02010609030101010101" charset="-122"/>
              </a:rPr>
              <a:t>防水围裙</a:t>
            </a:r>
            <a:endParaRPr lang="zh-CN" altLang="en-US" sz="3200" b="1">
              <a:latin typeface="隶书" panose="02010509060101010101" pitchFamily="49" charset="-122"/>
              <a:ea typeface="新宋体" panose="02010609030101010101" charset="-122"/>
            </a:endParaRPr>
          </a:p>
          <a:p>
            <a:pPr eaLnBrk="1" hangingPunct="1"/>
            <a:r>
              <a:rPr lang="zh-CN" altLang="en-US" sz="3200" b="1">
                <a:latin typeface="隶书" panose="02010509060101010101" pitchFamily="49" charset="-122"/>
                <a:ea typeface="新宋体" panose="02010609030101010101" charset="-122"/>
              </a:rPr>
              <a:t>鞋套</a:t>
            </a:r>
            <a:endParaRPr lang="zh-CN" altLang="en-US" sz="3200" b="1">
              <a:latin typeface="隶书" panose="02010509060101010101" pitchFamily="49" charset="-122"/>
              <a:ea typeface="新宋体" panose="02010609030101010101" charset="-122"/>
            </a:endParaRPr>
          </a:p>
        </p:txBody>
      </p:sp>
      <p:sp>
        <p:nvSpPr>
          <p:cNvPr id="2185" name="Oval 4"/>
          <p:cNvSpPr/>
          <p:nvPr/>
        </p:nvSpPr>
        <p:spPr>
          <a:xfrm>
            <a:off x="4356100" y="4078288"/>
            <a:ext cx="4464050" cy="1295400"/>
          </a:xfrm>
          <a:prstGeom prst="ellipse">
            <a:avLst/>
          </a:prstGeom>
          <a:solidFill>
            <a:srgbClr val="3366FF"/>
          </a:solidFill>
          <a:ln w="9525"/>
          <a:scene3d>
            <a:camera prst="legacyObliqueTopLeft">
              <a:rot lat="0" lon="0" rev="0"/>
            </a:camera>
            <a:lightRig rig="legacyNormal3" dir="r"/>
          </a:scene3d>
          <a:sp3d extrusionH="201600" prstMaterial="legacyMatte">
            <a:bevelT w="13500" h="13500" prst="angle"/>
            <a:bevelB w="13500" h="13500" prst="angle"/>
            <a:extrusionClr>
              <a:srgbClr val="0066CC"/>
            </a:extrusionClr>
          </a:sp3d>
        </p:spPr>
        <p:txBody>
          <a:bodyPr wrap="none" anchor="ctr" anchorCtr="0">
            <a:flatTx/>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pPr algn="ctr" defTabSz="914400" eaLnBrk="0" hangingPunct="0">
              <a:buClrTx/>
              <a:buSzTx/>
              <a:buFontTx/>
              <a:buNone/>
            </a:pPr>
            <a:r>
              <a:rPr lang="zh-CN" altLang="en-US" sz="3200" b="1">
                <a:solidFill>
                  <a:srgbClr val="FF0066"/>
                </a:solidFill>
                <a:effectLst>
                  <a:outerShdw blurRad="38100" dist="38100" dir="2700000">
                    <a:srgbClr val="000000"/>
                  </a:outerShdw>
                </a:effectLst>
                <a:latin typeface="Arial" pitchFamily="34" charset="0"/>
                <a:ea typeface="新宋体" panose="02010609030101010101" charset="-122"/>
              </a:rPr>
              <a:t>注意对病人和其他</a:t>
            </a:r>
            <a:endParaRPr lang="zh-CN" altLang="en-US" sz="3200" b="1">
              <a:solidFill>
                <a:srgbClr val="FF0066"/>
              </a:solidFill>
              <a:effectLst>
                <a:outerShdw blurRad="38100" dist="38100" dir="2700000">
                  <a:srgbClr val="000000"/>
                </a:outerShdw>
              </a:effectLst>
              <a:latin typeface="Arial" pitchFamily="34" charset="0"/>
              <a:ea typeface="新宋体" panose="02010609030101010101" charset="-122"/>
            </a:endParaRPr>
          </a:p>
          <a:p>
            <a:pPr algn="ctr" defTabSz="914400" eaLnBrk="0" hangingPunct="0">
              <a:buClrTx/>
              <a:buSzTx/>
              <a:buFontTx/>
              <a:buNone/>
            </a:pPr>
            <a:r>
              <a:rPr lang="zh-CN" altLang="en-US" sz="3200" b="1">
                <a:solidFill>
                  <a:srgbClr val="FF0066"/>
                </a:solidFill>
                <a:effectLst>
                  <a:outerShdw blurRad="38100" dist="38100" dir="2700000">
                    <a:srgbClr val="000000"/>
                  </a:outerShdw>
                </a:effectLst>
                <a:latin typeface="Arial" pitchFamily="34" charset="0"/>
                <a:ea typeface="新宋体" panose="02010609030101010101" charset="-122"/>
              </a:rPr>
              <a:t>工作人员的保护</a:t>
            </a:r>
            <a:endParaRPr lang="zh-CN" altLang="en-US" sz="3200" b="1">
              <a:solidFill>
                <a:srgbClr val="FF0066"/>
              </a:solidFill>
              <a:effectLst>
                <a:outerShdw blurRad="38100" dist="38100" dir="2700000">
                  <a:srgbClr val="000000"/>
                </a:outerShdw>
              </a:effectLst>
              <a:latin typeface="Arial" pitchFamily="34" charset="0"/>
              <a:ea typeface="新宋体" panose="02010609030101010101" charset="-122"/>
            </a:endParaRPr>
          </a:p>
        </p:txBody>
      </p:sp>
      <p:sp>
        <p:nvSpPr>
          <p:cNvPr id="2186" name="AutoShape 6"/>
          <p:cNvSpPr/>
          <p:nvPr/>
        </p:nvSpPr>
        <p:spPr>
          <a:xfrm>
            <a:off x="4505325" y="2205038"/>
            <a:ext cx="4397375" cy="576262"/>
          </a:xfrm>
          <a:prstGeom prst="roundRect">
            <a:avLst>
              <a:gd name="adj" fmla="val 9106"/>
            </a:avLst>
          </a:prstGeom>
          <a:solidFill>
            <a:srgbClr val="FFFF00"/>
          </a:solidFill>
          <a:ln w="9525"/>
          <a:scene3d>
            <a:camera prst="legacyPerspectiveBottom">
              <a:rot lat="0" lon="0" rev="0"/>
            </a:camera>
            <a:lightRig rig="legacyFlat3" dir="t"/>
          </a:scene3d>
          <a:sp3d extrusionH="887400" prstMaterial="legacyMatte">
            <a:bevelT w="13500" h="13500" prst="angle"/>
            <a:bevelB w="13500" h="13500" prst="angle"/>
            <a:extrusionClr>
              <a:srgbClr val="FFFF00"/>
            </a:extrusionClr>
          </a:sp3d>
        </p:spPr>
        <p:txBody>
          <a:bodyPr wrap="none" anchor="ctr" anchorCtr="0">
            <a:flatTx/>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pPr defTabSz="914400" eaLnBrk="0" hangingPunct="0">
              <a:buClrTx/>
              <a:buSzTx/>
              <a:buFontTx/>
              <a:buNone/>
            </a:pPr>
            <a:r>
              <a:rPr lang="zh-CN" altLang="en-US" sz="3600" b="1">
                <a:effectLst>
                  <a:outerShdw blurRad="38100" dist="38100" dir="2700000">
                    <a:srgbClr val="FFFFFF"/>
                  </a:outerShdw>
                </a:effectLst>
                <a:latin typeface="Arial" pitchFamily="34" charset="0"/>
                <a:ea typeface="新宋体" panose="02010609030101010101" charset="-122"/>
              </a:rPr>
              <a:t>麻痹轻视，盲目乐观</a:t>
            </a:r>
            <a:endParaRPr lang="zh-CN" altLang="en-US" sz="3600" b="1">
              <a:effectLst>
                <a:outerShdw blurRad="38100" dist="38100" dir="2700000">
                  <a:srgbClr val="FFFFFF"/>
                </a:outerShdw>
              </a:effectLst>
              <a:latin typeface="Arial" pitchFamily="34" charset="0"/>
              <a:ea typeface="新宋体" panose="02010609030101010101" charset="-122"/>
            </a:endParaRPr>
          </a:p>
        </p:txBody>
      </p:sp>
      <p:sp>
        <p:nvSpPr>
          <p:cNvPr id="2187" name="AutoShape 4"/>
          <p:cNvSpPr/>
          <p:nvPr/>
        </p:nvSpPr>
        <p:spPr>
          <a:xfrm>
            <a:off x="4505325" y="2997200"/>
            <a:ext cx="4397375" cy="792163"/>
          </a:xfrm>
          <a:prstGeom prst="roundRect">
            <a:avLst>
              <a:gd name="adj" fmla="val 9106"/>
            </a:avLst>
          </a:prstGeom>
          <a:gradFill rotWithShape="1">
            <a:gsLst>
              <a:gs pos="0">
                <a:srgbClr val="1759A9"/>
              </a:gs>
              <a:gs pos="100000">
                <a:srgbClr val="4DC84D"/>
              </a:gs>
            </a:gsLst>
            <a:lin ang="5400000"/>
          </a:gradFill>
          <a:ln w="9525"/>
          <a:scene3d>
            <a:camera prst="legacyPerspectiveBottom">
              <a:rot lat="0" lon="0" rev="0"/>
            </a:camera>
            <a:lightRig rig="legacyFlat3" dir="t"/>
          </a:scene3d>
          <a:sp3d extrusionH="887400" prstMaterial="legacyMatte">
            <a:bevelT w="13500" h="13500" prst="angle"/>
            <a:bevelB w="13500" h="13500" prst="angle"/>
            <a:extrusionClr>
              <a:schemeClr val="accent2"/>
            </a:extrusionClr>
          </a:sp3d>
        </p:spPr>
        <p:txBody>
          <a:bodyPr wrap="none" anchor="ctr" anchorCtr="0">
            <a:flatTx/>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pPr defTabSz="914400" eaLnBrk="0" hangingPunct="0">
              <a:buClrTx/>
              <a:buSzTx/>
              <a:buFontTx/>
              <a:buNone/>
            </a:pPr>
            <a:r>
              <a:rPr lang="zh-CN" altLang="en-US" sz="3200" b="1">
                <a:effectLst>
                  <a:outerShdw blurRad="38100" dist="38100" dir="2700000">
                    <a:srgbClr val="FFFFFF"/>
                  </a:outerShdw>
                </a:effectLst>
                <a:latin typeface="Arial" pitchFamily="34" charset="0"/>
                <a:ea typeface="新宋体" panose="02010609030101010101" charset="-122"/>
              </a:rPr>
              <a:t>防护过度，悲观恐慌</a:t>
            </a:r>
            <a:endParaRPr lang="zh-CN" altLang="en-US" sz="3200" b="1">
              <a:effectLst>
                <a:outerShdw blurRad="38100" dist="38100" dir="2700000">
                  <a:srgbClr val="FFFFFF"/>
                </a:outerShdw>
              </a:effectLst>
              <a:latin typeface="Arial" pitchFamily="34" charset="0"/>
              <a:ea typeface="新宋体" panose="02010609030101010101" charset="-122"/>
            </a:endParaRPr>
          </a:p>
        </p:txBody>
      </p:sp>
      <p:sp>
        <p:nvSpPr>
          <p:cNvPr id="2188" name="Rectangle 7"/>
          <p:cNvSpPr/>
          <p:nvPr/>
        </p:nvSpPr>
        <p:spPr>
          <a:xfrm>
            <a:off x="539750" y="1341438"/>
            <a:ext cx="8216900" cy="366712"/>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r>
              <a:rPr lang="zh-CN" altLang="en-US" b="1">
                <a:solidFill>
                  <a:srgbClr val="FFFFFF"/>
                </a:solidFill>
                <a:latin typeface="Arial" pitchFamily="34" charset="0"/>
                <a:ea typeface="新宋体" panose="02010609030101010101" charset="-122"/>
              </a:rPr>
              <a:t>科学使用标准预防防护用品</a:t>
            </a:r>
            <a:endParaRPr lang="zh-CN" altLang="en-US" b="1">
              <a:solidFill>
                <a:srgbClr val="FFFFFF"/>
              </a:solidFill>
              <a:latin typeface="Arial" pitchFamily="34" charset="0"/>
              <a:ea typeface="新宋体" panose="02010609030101010101" charset="-122"/>
            </a:endParaRPr>
          </a:p>
        </p:txBody>
      </p:sp>
      <p:sp>
        <p:nvSpPr>
          <p:cNvPr id="2189" name="Text Box 8"/>
          <p:cNvSpPr/>
          <p:nvPr/>
        </p:nvSpPr>
        <p:spPr>
          <a:xfrm>
            <a:off x="1139825" y="5643563"/>
            <a:ext cx="7208838" cy="579437"/>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pPr algn="ctr">
              <a:spcBef>
                <a:spcPct val="50000"/>
              </a:spcBef>
            </a:pPr>
            <a:r>
              <a:rPr lang="zh-CN" altLang="en-US" b="1">
                <a:solidFill>
                  <a:srgbClr val="FF0000"/>
                </a:solidFill>
                <a:latin typeface="Arial" pitchFamily="34" charset="0"/>
                <a:ea typeface="新宋体" panose="02010609030101010101" charset="-122"/>
              </a:rPr>
              <a:t> </a:t>
            </a:r>
            <a:r>
              <a:rPr lang="zh-CN" altLang="en-US" sz="3200" b="1">
                <a:solidFill>
                  <a:srgbClr val="FF0000"/>
                </a:solidFill>
                <a:latin typeface="宋体" panose="02010600030101010101" pitchFamily="2" charset="-122"/>
                <a:ea typeface="新宋体" panose="02010609030101010101" charset="-122"/>
              </a:rPr>
              <a:t>科学使用标准预防防护用品</a:t>
            </a:r>
            <a:endParaRPr lang="zh-CN" altLang="en-US" sz="3200" b="1">
              <a:solidFill>
                <a:srgbClr val="FF0000"/>
              </a:solidFill>
              <a:latin typeface="宋体" panose="02010600030101010101" pitchFamily="2" charset="-122"/>
              <a:ea typeface="新宋体" panose="02010609030101010101" charset="-122"/>
            </a:endParaRPr>
          </a:p>
        </p:txBody>
      </p:sp>
      <p:pic>
        <p:nvPicPr>
          <p:cNvPr id="2190" name="Picture 4" descr="main_06"/>
          <p:cNvPicPr>
            <a:picLocks noChangeAspect="1"/>
          </p:cNvPicPr>
          <p:nvPr/>
        </p:nvPicPr>
        <p:blipFill>
          <a:blip r:embed="rId2"/>
          <a:stretch>
            <a:fillRect/>
          </a:stretch>
        </p:blipFill>
        <p:spPr>
          <a:xfrm>
            <a:off x="0" y="0"/>
            <a:ext cx="9144000" cy="1412875"/>
          </a:xfrm>
          <a:prstGeom prst="rect">
            <a:avLst/>
          </a:prstGeom>
          <a:noFill/>
          <a:ln w="9525">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additive="base">
                                        <p:cTn id="6" dur="1" fill="hold">
                                          <p:stCondLst>
                                            <p:cond delay="0"/>
                                          </p:stCondLst>
                                        </p:cTn>
                                        <p:tgtEl>
                                          <p:spTgt spid="2185"/>
                                        </p:tgtEl>
                                        <p:attrNameLst>
                                          <p:attrName>style.visibility</p:attrName>
                                        </p:attrNameLst>
                                      </p:cBhvr>
                                      <p:to>
                                        <p:strVal val="visible"/>
                                      </p:to>
                                    </p:set>
                                    <p:anim calcmode="lin" valueType="num">
                                      <p:cBhvr additive="base">
                                        <p:cTn id="7" dur="500" fill="hold"/>
                                        <p:tgtEl>
                                          <p:spTgt spid="2185"/>
                                        </p:tgtEl>
                                        <p:attrNameLst>
                                          <p:attrName>ppt_x</p:attrName>
                                        </p:attrNameLst>
                                      </p:cBhvr>
                                      <p:tavLst>
                                        <p:tav tm="0">
                                          <p:val>
                                            <p:strVal val="#ppt_x"/>
                                          </p:val>
                                        </p:tav>
                                        <p:tav tm="100000">
                                          <p:val>
                                            <p:strVal val="#ppt_x"/>
                                          </p:val>
                                        </p:tav>
                                      </p:tavLst>
                                    </p:anim>
                                    <p:anim calcmode="lin" valueType="num">
                                      <p:cBhvr additive="base">
                                        <p:cTn id="8" dur="500" fill="hold"/>
                                        <p:tgtEl>
                                          <p:spTgt spid="218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85"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buNone/>
            </a:pPr>
            <a:r>
              <a:rPr lang="zh-CN" altLang="en-US"/>
              <a:t>最新编辑ppt</a:t>
            </a:r>
            <a:endParaRPr lang="zh-CN" altLang="en-US" sz="1200" u="none">
              <a:solidFill>
                <a:schemeClr val="tx1"/>
              </a:solidFill>
              <a:latin typeface="宋体" panose="02010600030101010101" pitchFamily="2" charset="-122"/>
              <a:ea typeface="宋体" panose="02010600030101010101" pitchFamily="2" charset="-122"/>
            </a:endParaRPr>
          </a:p>
        </p:txBody>
      </p:sp>
      <p:sp>
        <p:nvSpPr>
          <p:cNvPr id="3" name="灯片编号占位符 2"/>
          <p:cNvSpPr/>
          <p:nvPr>
            <p:ph type="sldNum" sz="quarter" idx="12"/>
          </p:nvPr>
        </p:nvSpPr>
        <p:spPr/>
        <p:txBody>
          <a:bodyPr/>
          <a:lstStyle/>
          <a:p>
            <a:pPr lvl="0" eaLnBrk="1" latinLnBrk="0" hangingPunct="1"/>
            <a:fld id="{9A0DB2DC-4C9A-4742-B13C-FB6460FD3503}" type="slidenum">
              <a:rPr lang="zh-CN" altLang="en-US"/>
              <a:t>13</a:t>
            </a:fld>
            <a:endParaRPr lang="zh-CN" altLang="en-US" sz="1200">
              <a:solidFill>
                <a:srgbClr val="898989"/>
              </a:solidFill>
              <a:latin typeface="Calibri" panose="020f0502020204030204" pitchFamily="34" charset="0"/>
            </a:endParaRPr>
          </a:p>
        </p:txBody>
      </p:sp>
      <p:sp>
        <p:nvSpPr>
          <p:cNvPr id="2193" name="Rectangle 2"/>
          <p:cNvSpPr/>
          <p:nvPr>
            <p:ph type="title" idx="4294967295"/>
          </p:nvPr>
        </p:nvSpPr>
        <p:spPr>
          <a:xfrm>
            <a:off x="395288" y="187325"/>
            <a:ext cx="8229600" cy="649288"/>
          </a:xfrm>
        </p:spPr>
        <p:txBody>
          <a:bodyPr wrap="square" lIns="91440" tIns="45720" rIns="91440" bIns="45720" anchor="ctr" anchorCtr="0"/>
          <a:lstStyle/>
          <a:p>
            <a:r>
              <a:rPr lang="zh-CN" altLang="en-US">
                <a:solidFill>
                  <a:srgbClr val="FFFFCC"/>
                </a:solidFill>
                <a:ea typeface="新宋体" panose="02010609030101010101" charset="-122"/>
              </a:rPr>
              <a:t>口罩</a:t>
            </a:r>
            <a:endParaRPr lang="zh-CN" altLang="en-US">
              <a:solidFill>
                <a:srgbClr val="FFFFCC"/>
              </a:solidFill>
              <a:ea typeface="新宋体" panose="02010609030101010101" charset="-122"/>
            </a:endParaRPr>
          </a:p>
        </p:txBody>
      </p:sp>
      <p:sp>
        <p:nvSpPr>
          <p:cNvPr id="2194" name="Rectangle 3"/>
          <p:cNvSpPr/>
          <p:nvPr>
            <p:ph idx="1"/>
          </p:nvPr>
        </p:nvSpPr>
        <p:spPr>
          <a:xfrm>
            <a:off x="395288" y="1484313"/>
            <a:ext cx="3097212" cy="2305050"/>
          </a:xfrm>
        </p:spPr>
        <p:txBody>
          <a:bodyPr wrap="square" lIns="91440" tIns="45720" rIns="91440" bIns="45720" anchor="t" anchorCtr="0"/>
          <a:lstStyle/>
          <a:p>
            <a:r>
              <a:rPr lang="zh-CN" altLang="en-US" b="1">
                <a:solidFill>
                  <a:srgbClr val="000099"/>
                </a:solidFill>
                <a:ea typeface="新宋体" panose="02010609030101010101" charset="-122"/>
              </a:rPr>
              <a:t>口罩的类型</a:t>
            </a:r>
            <a:endParaRPr lang="zh-CN" altLang="en-US" b="1">
              <a:solidFill>
                <a:srgbClr val="000099"/>
              </a:solidFill>
              <a:ea typeface="新宋体" panose="02010609030101010101" charset="-122"/>
            </a:endParaRPr>
          </a:p>
          <a:p>
            <a:pPr lvl="1"/>
            <a:r>
              <a:rPr lang="zh-CN" altLang="en-US" b="1">
                <a:solidFill>
                  <a:srgbClr val="000099"/>
                </a:solidFill>
                <a:ea typeface="新宋体" panose="02010609030101010101" charset="-122"/>
              </a:rPr>
              <a:t>纱布口罩</a:t>
            </a:r>
            <a:endParaRPr lang="zh-CN" altLang="en-US" b="1">
              <a:solidFill>
                <a:srgbClr val="000099"/>
              </a:solidFill>
              <a:ea typeface="新宋体" panose="02010609030101010101" charset="-122"/>
            </a:endParaRPr>
          </a:p>
          <a:p>
            <a:pPr lvl="1"/>
            <a:r>
              <a:rPr lang="zh-CN" altLang="en-US" b="1">
                <a:solidFill>
                  <a:srgbClr val="000099"/>
                </a:solidFill>
                <a:ea typeface="新宋体" panose="02010609030101010101" charset="-122"/>
              </a:rPr>
              <a:t>外科口罩</a:t>
            </a:r>
            <a:endParaRPr lang="zh-CN" altLang="en-US" b="1">
              <a:solidFill>
                <a:srgbClr val="000099"/>
              </a:solidFill>
              <a:ea typeface="新宋体" panose="02010609030101010101" charset="-122"/>
            </a:endParaRPr>
          </a:p>
          <a:p>
            <a:pPr lvl="1"/>
            <a:r>
              <a:rPr lang="zh-CN" altLang="en-US" b="1">
                <a:solidFill>
                  <a:srgbClr val="000099"/>
                </a:solidFill>
                <a:ea typeface="新宋体" panose="02010609030101010101" charset="-122"/>
              </a:rPr>
              <a:t>医用防护口罩</a:t>
            </a:r>
            <a:endParaRPr lang="zh-CN" altLang="en-US" b="1">
              <a:solidFill>
                <a:srgbClr val="000099"/>
              </a:solidFill>
              <a:ea typeface="新宋体" panose="02010609030101010101" charset="-122"/>
            </a:endParaRPr>
          </a:p>
        </p:txBody>
      </p:sp>
      <p:pic>
        <p:nvPicPr>
          <p:cNvPr id="2195" name="Picture 4" descr="m01"/>
          <p:cNvPicPr>
            <a:picLocks noChangeAspect="1"/>
          </p:cNvPicPr>
          <p:nvPr/>
        </p:nvPicPr>
        <p:blipFill>
          <a:blip r:embed="rId2"/>
          <a:stretch>
            <a:fillRect/>
          </a:stretch>
        </p:blipFill>
        <p:spPr>
          <a:xfrm>
            <a:off x="5364163" y="1484313"/>
            <a:ext cx="3414712" cy="2881312"/>
          </a:xfrm>
          <a:prstGeom prst="rect">
            <a:avLst/>
          </a:prstGeom>
          <a:noFill/>
          <a:ln w="9525">
            <a:noFill/>
          </a:ln>
        </p:spPr>
      </p:pic>
      <p:pic>
        <p:nvPicPr>
          <p:cNvPr id="2196" name="Picture 5" descr="V2-2"/>
          <p:cNvPicPr>
            <a:picLocks noChangeAspect="1"/>
          </p:cNvPicPr>
          <p:nvPr/>
        </p:nvPicPr>
        <p:blipFill>
          <a:blip r:embed="rId3"/>
          <a:stretch>
            <a:fillRect/>
          </a:stretch>
        </p:blipFill>
        <p:spPr>
          <a:xfrm>
            <a:off x="1042988" y="3644900"/>
            <a:ext cx="3810000" cy="2925763"/>
          </a:xfrm>
          <a:prstGeom prst="rect">
            <a:avLst/>
          </a:prstGeom>
          <a:noFill/>
          <a:ln w="9525">
            <a:noFill/>
          </a:ln>
        </p:spPr>
      </p:pic>
      <p:pic>
        <p:nvPicPr>
          <p:cNvPr id="2197" name="Picture 4" descr="main_06"/>
          <p:cNvPicPr>
            <a:picLocks noChangeAspect="1"/>
          </p:cNvPicPr>
          <p:nvPr/>
        </p:nvPicPr>
        <p:blipFill>
          <a:blip r:embed="rId4"/>
          <a:stretch>
            <a:fillRect/>
          </a:stretch>
        </p:blipFill>
        <p:spPr>
          <a:xfrm>
            <a:off x="0" y="0"/>
            <a:ext cx="9144000" cy="1412875"/>
          </a:xfrm>
          <a:prstGeom prst="rect">
            <a:avLst/>
          </a:prstGeom>
          <a:noFill/>
          <a:ln w="9525">
            <a:noFill/>
          </a:ln>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buNone/>
            </a:pPr>
            <a:r>
              <a:rPr lang="zh-CN" altLang="en-US"/>
              <a:t>最新编辑ppt</a:t>
            </a:r>
            <a:endParaRPr lang="zh-CN" altLang="en-US" sz="1200" u="none">
              <a:solidFill>
                <a:schemeClr val="tx1"/>
              </a:solidFill>
              <a:latin typeface="宋体" panose="02010600030101010101" pitchFamily="2" charset="-122"/>
              <a:ea typeface="宋体" panose="02010600030101010101" pitchFamily="2" charset="-122"/>
            </a:endParaRPr>
          </a:p>
        </p:txBody>
      </p:sp>
      <p:sp>
        <p:nvSpPr>
          <p:cNvPr id="3" name="灯片编号占位符 2"/>
          <p:cNvSpPr/>
          <p:nvPr>
            <p:ph type="sldNum" sz="quarter" idx="12"/>
          </p:nvPr>
        </p:nvSpPr>
        <p:spPr/>
        <p:txBody>
          <a:bodyPr/>
          <a:lstStyle/>
          <a:p>
            <a:pPr lvl="0" eaLnBrk="1" latinLnBrk="0" hangingPunct="1"/>
            <a:fld id="{9A0DB2DC-4C9A-4742-B13C-FB6460FD3503}" type="slidenum">
              <a:rPr lang="zh-CN" altLang="en-US"/>
              <a:t>14</a:t>
            </a:fld>
            <a:endParaRPr lang="zh-CN" altLang="en-US" sz="1200">
              <a:solidFill>
                <a:srgbClr val="898989"/>
              </a:solidFill>
              <a:latin typeface="Calibri" panose="020f0502020204030204" pitchFamily="34" charset="0"/>
            </a:endParaRPr>
          </a:p>
        </p:txBody>
      </p:sp>
      <p:sp>
        <p:nvSpPr>
          <p:cNvPr id="2200" name="Rectangle 3"/>
          <p:cNvSpPr/>
          <p:nvPr>
            <p:ph idx="1"/>
          </p:nvPr>
        </p:nvSpPr>
        <p:spPr>
          <a:xfrm>
            <a:off x="457200" y="2924175"/>
            <a:ext cx="8229600" cy="3097213"/>
          </a:xfrm>
        </p:spPr>
        <p:txBody>
          <a:bodyPr wrap="square" lIns="91440" tIns="45720" rIns="91440" bIns="45720" anchor="t" anchorCtr="0"/>
          <a:lstStyle/>
          <a:p>
            <a:endParaRPr lang="zh-CN" altLang="en-US">
              <a:ea typeface="新宋体" panose="02010609030101010101" charset="-122"/>
            </a:endParaRPr>
          </a:p>
        </p:txBody>
      </p:sp>
      <p:pic>
        <p:nvPicPr>
          <p:cNvPr id="2201" name="Picture 4" descr="2"/>
          <p:cNvPicPr>
            <a:picLocks noChangeAspect="1"/>
          </p:cNvPicPr>
          <p:nvPr/>
        </p:nvPicPr>
        <p:blipFill>
          <a:blip r:embed="rId2"/>
          <a:stretch>
            <a:fillRect/>
          </a:stretch>
        </p:blipFill>
        <p:spPr>
          <a:xfrm>
            <a:off x="0" y="0"/>
            <a:ext cx="9734550" cy="7296150"/>
          </a:xfrm>
          <a:prstGeom prst="rect">
            <a:avLst/>
          </a:prstGeom>
          <a:noFill/>
          <a:ln w="9525">
            <a:noFill/>
          </a:ln>
        </p:spPr>
      </p:pic>
      <p:pic>
        <p:nvPicPr>
          <p:cNvPr id="2202" name="Picture 6" descr="m01"/>
          <p:cNvPicPr>
            <a:picLocks noChangeAspect="1"/>
          </p:cNvPicPr>
          <p:nvPr/>
        </p:nvPicPr>
        <p:blipFill>
          <a:blip r:embed="rId3"/>
          <a:stretch>
            <a:fillRect/>
          </a:stretch>
        </p:blipFill>
        <p:spPr>
          <a:xfrm>
            <a:off x="0" y="1484313"/>
            <a:ext cx="2357438" cy="2159000"/>
          </a:xfrm>
          <a:prstGeom prst="rect">
            <a:avLst/>
          </a:prstGeom>
          <a:noFill/>
          <a:ln w="9525">
            <a:noFill/>
          </a:ln>
        </p:spPr>
      </p:pic>
      <p:sp>
        <p:nvSpPr>
          <p:cNvPr id="2203" name="Rectangle 8"/>
          <p:cNvSpPr/>
          <p:nvPr/>
        </p:nvSpPr>
        <p:spPr>
          <a:xfrm>
            <a:off x="214313" y="3929063"/>
            <a:ext cx="2073275" cy="1006475"/>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pPr eaLnBrk="0" hangingPunct="0"/>
            <a:r>
              <a:rPr lang="zh-CN" altLang="en-US" sz="2000" b="1">
                <a:solidFill>
                  <a:schemeClr val="accent2"/>
                </a:solidFill>
                <a:latin typeface="Arial" pitchFamily="34" charset="0"/>
                <a:ea typeface="新宋体" panose="02010609030101010101" charset="-122"/>
              </a:rPr>
              <a:t>１．将口罩戴上，金属软条应该向上</a:t>
            </a:r>
            <a:endParaRPr lang="zh-CN" altLang="en-US" sz="2000" b="1">
              <a:solidFill>
                <a:schemeClr val="accent2"/>
              </a:solidFill>
              <a:latin typeface="Arial" pitchFamily="34" charset="0"/>
              <a:ea typeface="新宋体" panose="02010609030101010101" charset="-122"/>
            </a:endParaRPr>
          </a:p>
        </p:txBody>
      </p:sp>
      <p:sp>
        <p:nvSpPr>
          <p:cNvPr id="2204" name="Rectangle 9"/>
          <p:cNvSpPr/>
          <p:nvPr/>
        </p:nvSpPr>
        <p:spPr>
          <a:xfrm>
            <a:off x="3643313" y="3930650"/>
            <a:ext cx="2216150" cy="1006475"/>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pPr eaLnBrk="0" hangingPunct="0">
              <a:spcBef>
                <a:spcPct val="20000"/>
              </a:spcBef>
            </a:pPr>
            <a:r>
              <a:rPr lang="zh-CN" altLang="en-US" sz="2000" b="1">
                <a:solidFill>
                  <a:schemeClr val="accent2"/>
                </a:solidFill>
                <a:latin typeface="楷体_GB2312" pitchFamily="49" charset="-122"/>
                <a:ea typeface="新宋体" panose="02010609030101010101" charset="-122"/>
              </a:rPr>
              <a:t>２．</a:t>
            </a:r>
            <a:r>
              <a:rPr lang="zh-CN" altLang="en-US" sz="2000" b="1">
                <a:solidFill>
                  <a:schemeClr val="accent2"/>
                </a:solidFill>
                <a:ea typeface="新宋体" panose="02010609030101010101" charset="-122"/>
                <a:sym typeface="Arial"/>
              </a:rPr>
              <a:t>将金属软条向内按压至该部份压成鼻梁形状。</a:t>
            </a:r>
            <a:r>
              <a:rPr lang="zh-CN" altLang="en-US" sz="2000">
                <a:solidFill>
                  <a:schemeClr val="accent2"/>
                </a:solidFill>
                <a:ea typeface="新宋体" panose="02010609030101010101" charset="-122"/>
                <a:sym typeface="Arial"/>
              </a:rPr>
              <a:t> </a:t>
            </a:r>
            <a:endParaRPr lang="zh-CN" altLang="en-US" sz="2000">
              <a:solidFill>
                <a:schemeClr val="accent2"/>
              </a:solidFill>
              <a:ea typeface="新宋体" panose="02010609030101010101" charset="-122"/>
              <a:sym typeface="Arial"/>
            </a:endParaRPr>
          </a:p>
        </p:txBody>
      </p:sp>
      <p:pic>
        <p:nvPicPr>
          <p:cNvPr id="2205" name="Picture 5" descr="m03"/>
          <p:cNvPicPr>
            <a:picLocks noChangeAspect="1"/>
          </p:cNvPicPr>
          <p:nvPr/>
        </p:nvPicPr>
        <p:blipFill>
          <a:blip r:embed="rId4"/>
          <a:stretch>
            <a:fillRect/>
          </a:stretch>
        </p:blipFill>
        <p:spPr>
          <a:xfrm>
            <a:off x="3643313" y="1500188"/>
            <a:ext cx="2286000" cy="2143125"/>
          </a:xfrm>
          <a:prstGeom prst="rect">
            <a:avLst/>
          </a:prstGeom>
          <a:noFill/>
          <a:ln w="9525">
            <a:noFill/>
          </a:ln>
        </p:spPr>
      </p:pic>
      <p:pic>
        <p:nvPicPr>
          <p:cNvPr id="2206" name="Picture 6" descr="m04"/>
          <p:cNvPicPr>
            <a:picLocks noChangeAspect="1"/>
          </p:cNvPicPr>
          <p:nvPr/>
        </p:nvPicPr>
        <p:blipFill>
          <a:blip r:embed="rId5"/>
          <a:stretch>
            <a:fillRect/>
          </a:stretch>
        </p:blipFill>
        <p:spPr>
          <a:xfrm>
            <a:off x="7215188" y="1500188"/>
            <a:ext cx="2447925" cy="2122487"/>
          </a:xfrm>
          <a:prstGeom prst="rect">
            <a:avLst/>
          </a:prstGeom>
          <a:noFill/>
          <a:ln w="9525">
            <a:noFill/>
          </a:ln>
        </p:spPr>
      </p:pic>
      <p:sp>
        <p:nvSpPr>
          <p:cNvPr id="2207" name="Rectangle 8"/>
          <p:cNvSpPr/>
          <p:nvPr/>
        </p:nvSpPr>
        <p:spPr>
          <a:xfrm>
            <a:off x="7500938" y="3929063"/>
            <a:ext cx="2027237" cy="1006475"/>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pPr eaLnBrk="0" hangingPunct="0">
              <a:spcBef>
                <a:spcPct val="20000"/>
              </a:spcBef>
            </a:pPr>
            <a:r>
              <a:rPr lang="en-US" altLang="zh-CN" sz="2000" b="1">
                <a:solidFill>
                  <a:schemeClr val="accent2"/>
                </a:solidFill>
                <a:latin typeface="宋体" panose="02010600030101010101" pitchFamily="2" charset="-122"/>
                <a:ea typeface="新宋体" panose="02010609030101010101" charset="-122"/>
              </a:rPr>
              <a:t>3</a:t>
            </a:r>
            <a:r>
              <a:rPr lang="zh-CN" altLang="en-US" sz="2000" b="1">
                <a:solidFill>
                  <a:schemeClr val="accent2"/>
                </a:solidFill>
                <a:latin typeface="宋体" panose="02010600030101010101" pitchFamily="2" charset="-122"/>
                <a:ea typeface="新宋体" panose="02010609030101010101" charset="-122"/>
              </a:rPr>
              <a:t>．完成时，口罩必须覆盖鼻至下巴，紧贴面部。</a:t>
            </a:r>
            <a:r>
              <a:rPr lang="zh-CN" altLang="en-US" sz="2000">
                <a:solidFill>
                  <a:schemeClr val="accent2"/>
                </a:solidFill>
                <a:latin typeface="楷体_GB2312" pitchFamily="49" charset="-122"/>
                <a:ea typeface="新宋体" panose="02010609030101010101" charset="-122"/>
              </a:rPr>
              <a:t> </a:t>
            </a:r>
            <a:endParaRPr lang="zh-CN" altLang="en-US" sz="2000">
              <a:solidFill>
                <a:schemeClr val="accent2"/>
              </a:solidFill>
              <a:latin typeface="楷体_GB2312" pitchFamily="49" charset="-122"/>
              <a:ea typeface="新宋体" panose="02010609030101010101" charset="-122"/>
            </a:endParaRPr>
          </a:p>
        </p:txBody>
      </p:sp>
      <p:sp>
        <p:nvSpPr>
          <p:cNvPr id="2208" name="Rectangle 9"/>
          <p:cNvSpPr/>
          <p:nvPr/>
        </p:nvSpPr>
        <p:spPr>
          <a:xfrm>
            <a:off x="1500188" y="5786438"/>
            <a:ext cx="6650037" cy="519112"/>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a:solidFill>
                  <a:schemeClr val="tx1"/>
                </a:solidFill>
                <a:latin typeface="Arial" pitchFamily="34" charset="0"/>
                <a:ea typeface="宋体" panose="02010600030101010101" pitchFamily="2" charset="-122"/>
                <a:cs typeface="+mn-cs"/>
              </a:defRPr>
            </a:lvl9pPr>
          </a:lstStyle>
          <a:p>
            <a:pPr eaLnBrk="0" hangingPunct="0"/>
            <a:r>
              <a:rPr lang="zh-CN" altLang="en-US" sz="2800" b="1">
                <a:solidFill>
                  <a:schemeClr val="accent2"/>
                </a:solidFill>
                <a:latin typeface="Arial" pitchFamily="34" charset="0"/>
                <a:ea typeface="新宋体" panose="02010609030101010101" charset="-122"/>
              </a:rPr>
              <a:t>               </a:t>
            </a:r>
            <a:r>
              <a:rPr lang="zh-CN" altLang="en-US" sz="2800" b="1">
                <a:solidFill>
                  <a:srgbClr val="FF0000"/>
                </a:solidFill>
                <a:latin typeface="Arial" pitchFamily="34" charset="0"/>
                <a:ea typeface="新宋体" panose="02010609030101010101" charset="-122"/>
              </a:rPr>
              <a:t>你会正确佩戴口罩吗？</a:t>
            </a:r>
            <a:endParaRPr lang="zh-CN" altLang="en-US" sz="2800" b="1">
              <a:solidFill>
                <a:srgbClr val="FF0000"/>
              </a:solidFill>
              <a:latin typeface="Arial" pitchFamily="34" charset="0"/>
              <a:ea typeface="新宋体" panose="02010609030101010101"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https://d.book118.com/818014030065006032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主题 2">
      <a:dk1>
        <a:srgbClr val="000000"/>
      </a:dk1>
      <a:lt1>
        <a:srgbClr val="FFFFFF"/>
      </a:lt1>
      <a:dk2>
        <a:srgbClr val="E8AC04"/>
      </a:dk2>
      <a:lt2>
        <a:srgbClr val="DCDCDC"/>
      </a:lt2>
      <a:accent1>
        <a:srgbClr val="053275"/>
      </a:accent1>
      <a:accent2>
        <a:srgbClr val="1759A9"/>
      </a:accent2>
      <a:accent3>
        <a:srgbClr val="FFFFFF"/>
      </a:accent3>
      <a:accent4>
        <a:srgbClr val="000000"/>
      </a:accent4>
      <a:accent5>
        <a:srgbClr val="AAADBD"/>
      </a:accent5>
      <a:accent6>
        <a:srgbClr val="145099"/>
      </a:accent6>
      <a:hlink>
        <a:srgbClr val="0077DA"/>
      </a:hlink>
      <a:folHlink>
        <a:srgbClr val="53A9F7"/>
      </a:folHlink>
    </a:clrScheme>
    <a:fontScheme name="">
      <a:majorFont>
        <a:latin typeface="Calibri"/>
        <a:ea typeface="黑体"/>
        <a:cs typeface="Arial"/>
      </a:majorFont>
      <a:minorFont>
        <a:latin typeface="Calibri"/>
        <a:ea typeface="黑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ltGray">
        <a:gradFill rotWithShape="1">
          <a:gsLst>
            <a:gs pos="0">
              <a:schemeClr val="hlink"/>
            </a:gs>
            <a:gs pos="100000">
              <a:schemeClr val="hlink">
                <a:gamma/>
                <a:shade val="66667"/>
                <a:invGamma/>
              </a:schemeClr>
            </a:gs>
          </a:gsLst>
          <a:path path="shape">
            <a:fillToRect l="50000" t="50000" r="50000" b="50000"/>
          </a:path>
        </a:gradFill>
        <a:ln w="19050">
          <a:solidFill>
            <a:srgbClr val="FFFFFF"/>
          </a:solidFill>
          <a:round/>
        </a:ln>
        <a:effectLst>
          <a:outerShdw dist="63500" dir="2212194" algn="ctr" rotWithShape="0">
            <a:schemeClr val="bg2">
              <a:alpha val="50000"/>
            </a:schemeClr>
          </a:outerShdw>
        </a:effectLst>
      </a:spPr>
      <a:bodyPr wrap="none" anchor="ctr"/>
      <a:lstStyle>
        <a:defPPr>
          <a:defRPr dirty="0">
            <a:solidFill>
              <a:srgbClr val="00B050"/>
            </a:solidFill>
            <a:ea typeface="宋体" panose="02010600030101010101" pitchFamily="2" charset="-122"/>
          </a:defRPr>
        </a:defPPr>
      </a:lstStyle>
    </a:spDef>
  </a:objectDefaults>
  <a:extraClrSchemeLst>
    <a:extraClrScheme>
      <a:clrScheme name="Office 主题 1">
        <a:dk1>
          <a:srgbClr val="000000"/>
        </a:dk1>
        <a:lt1>
          <a:srgbClr val="FFFFFF"/>
        </a:lt1>
        <a:dk2>
          <a:srgbClr val="E73B05"/>
        </a:dk2>
        <a:lt2>
          <a:srgbClr val="DCDCDC"/>
        </a:lt2>
        <a:accent1>
          <a:srgbClr val="B40000"/>
        </a:accent1>
        <a:accent2>
          <a:srgbClr val="1A63BC"/>
        </a:accent2>
        <a:accent3>
          <a:srgbClr val="FFFFFF"/>
        </a:accent3>
        <a:accent4>
          <a:srgbClr val="000000"/>
        </a:accent4>
        <a:accent5>
          <a:srgbClr val="D6AAAA"/>
        </a:accent5>
        <a:accent6>
          <a:srgbClr val="1659AA"/>
        </a:accent6>
        <a:hlink>
          <a:srgbClr val="47721C"/>
        </a:hlink>
        <a:folHlink>
          <a:srgbClr val="E28304"/>
        </a:folHlink>
      </a:clrScheme>
      <a:clrMap bg1="lt1" tx1="dk1" bg2="lt2" tx2="dk2" accent1="accent1" accent2="accent2" accent3="accent3" accent4="accent4" accent5="accent5" accent6="accent6" hlink="hlink" folHlink="folHlink"/>
    </a:extraClrScheme>
    <a:extraClrScheme>
      <a:clrScheme name="Office 主题 2">
        <a:dk1>
          <a:srgbClr val="000000"/>
        </a:dk1>
        <a:lt1>
          <a:srgbClr val="FFFFFF"/>
        </a:lt1>
        <a:dk2>
          <a:srgbClr val="E8AC04"/>
        </a:dk2>
        <a:lt2>
          <a:srgbClr val="DCDCDC"/>
        </a:lt2>
        <a:accent1>
          <a:srgbClr val="053275"/>
        </a:accent1>
        <a:accent2>
          <a:srgbClr val="1759A9"/>
        </a:accent2>
        <a:accent3>
          <a:srgbClr val="FFFFFF"/>
        </a:accent3>
        <a:accent4>
          <a:srgbClr val="000000"/>
        </a:accent4>
        <a:accent5>
          <a:srgbClr val="AAADBD"/>
        </a:accent5>
        <a:accent6>
          <a:srgbClr val="145099"/>
        </a:accent6>
        <a:hlink>
          <a:srgbClr val="0077DA"/>
        </a:hlink>
        <a:folHlink>
          <a:srgbClr val="53A9F7"/>
        </a:folHlink>
      </a:clrScheme>
      <a:clrMap bg1="lt1" tx1="dk1" bg2="lt2" tx2="dk2" accent1="accent1" accent2="accent2" accent3="accent3" accent4="accent4" accent5="accent5" accent6="accent6" hlink="hlink" folHlink="folHlink"/>
    </a:extraClrScheme>
    <a:extraClrScheme>
      <a:clrScheme name="Office 主题 1">
        <a:dk1>
          <a:srgbClr val="000000"/>
        </a:dk1>
        <a:lt1>
          <a:srgbClr val="FFFFFF"/>
        </a:lt1>
        <a:dk2>
          <a:srgbClr val="E8AC04"/>
        </a:dk2>
        <a:lt2>
          <a:srgbClr val="DCDCDC"/>
        </a:lt2>
        <a:accent1>
          <a:srgbClr val="053275"/>
        </a:accent1>
        <a:accent2>
          <a:srgbClr val="1759A9"/>
        </a:accent2>
        <a:accent3>
          <a:srgbClr val="FFFFFF"/>
        </a:accent3>
        <a:accent4>
          <a:srgbClr val="000000"/>
        </a:accent4>
        <a:accent5>
          <a:srgbClr val="AAADBD"/>
        </a:accent5>
        <a:accent6>
          <a:srgbClr val="145099"/>
        </a:accent6>
        <a:hlink>
          <a:srgbClr val="0077DA"/>
        </a:hlink>
        <a:folHlink>
          <a:srgbClr val="53A9F7"/>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73B05"/>
        </a:dk2>
        <a:lt2>
          <a:srgbClr val="DCDCDC"/>
        </a:lt2>
        <a:accent1>
          <a:srgbClr val="B40000"/>
        </a:accent1>
        <a:accent2>
          <a:srgbClr val="1A63BC"/>
        </a:accent2>
        <a:accent3>
          <a:srgbClr val="9BBB59"/>
        </a:accent3>
        <a:accent4>
          <a:srgbClr val="8064A2"/>
        </a:accent4>
        <a:accent5>
          <a:srgbClr val="4BACC6"/>
        </a:accent5>
        <a:accent6>
          <a:srgbClr val="F79646"/>
        </a:accent6>
        <a:hlink>
          <a:srgbClr val="47721C"/>
        </a:hlink>
        <a:folHlink>
          <a:srgbClr val="E28304"/>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8AC04"/>
        </a:dk2>
        <a:lt2>
          <a:srgbClr val="DCDCDC"/>
        </a:lt2>
        <a:accent1>
          <a:srgbClr val="053275"/>
        </a:accent1>
        <a:accent2>
          <a:srgbClr val="1759A9"/>
        </a:accent2>
        <a:accent3>
          <a:srgbClr val="9BBB59"/>
        </a:accent3>
        <a:accent4>
          <a:srgbClr val="8064A2"/>
        </a:accent4>
        <a:accent5>
          <a:srgbClr val="4BACC6"/>
        </a:accent5>
        <a:accent6>
          <a:srgbClr val="F79646"/>
        </a:accent6>
        <a:hlink>
          <a:srgbClr val="0077DA"/>
        </a:hlink>
        <a:folHlink>
          <a:srgbClr val="53A9F7"/>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8AC04"/>
        </a:dk2>
        <a:lt2>
          <a:srgbClr val="DCDCDC"/>
        </a:lt2>
        <a:accent1>
          <a:srgbClr val="053275"/>
        </a:accent1>
        <a:accent2>
          <a:srgbClr val="1759A9"/>
        </a:accent2>
        <a:accent3>
          <a:srgbClr val="9BBB59"/>
        </a:accent3>
        <a:accent4>
          <a:srgbClr val="8064A2"/>
        </a:accent4>
        <a:accent5>
          <a:srgbClr val="4BACC6"/>
        </a:accent5>
        <a:accent6>
          <a:srgbClr val="F79646"/>
        </a:accent6>
        <a:hlink>
          <a:srgbClr val="0077DA"/>
        </a:hlink>
        <a:folHlink>
          <a:srgbClr val="53A9F7"/>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73B05"/>
        </a:dk2>
        <a:lt2>
          <a:srgbClr val="DCDCDC"/>
        </a:lt2>
        <a:accent1>
          <a:srgbClr val="B40000"/>
        </a:accent1>
        <a:accent2>
          <a:srgbClr val="1A63BC"/>
        </a:accent2>
        <a:accent3>
          <a:srgbClr val="9BBB59"/>
        </a:accent3>
        <a:accent4>
          <a:srgbClr val="8064A2"/>
        </a:accent4>
        <a:accent5>
          <a:srgbClr val="4BACC6"/>
        </a:accent5>
        <a:accent6>
          <a:srgbClr val="F79646"/>
        </a:accent6>
        <a:hlink>
          <a:srgbClr val="47721C"/>
        </a:hlink>
        <a:folHlink>
          <a:srgbClr val="E28304"/>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8AC04"/>
        </a:dk2>
        <a:lt2>
          <a:srgbClr val="DCDCDC"/>
        </a:lt2>
        <a:accent1>
          <a:srgbClr val="053275"/>
        </a:accent1>
        <a:accent2>
          <a:srgbClr val="1759A9"/>
        </a:accent2>
        <a:accent3>
          <a:srgbClr val="9BBB59"/>
        </a:accent3>
        <a:accent4>
          <a:srgbClr val="8064A2"/>
        </a:accent4>
        <a:accent5>
          <a:srgbClr val="4BACC6"/>
        </a:accent5>
        <a:accent6>
          <a:srgbClr val="F79646"/>
        </a:accent6>
        <a:hlink>
          <a:srgbClr val="0077DA"/>
        </a:hlink>
        <a:folHlink>
          <a:srgbClr val="53A9F7"/>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8AC04"/>
        </a:dk2>
        <a:lt2>
          <a:srgbClr val="DCDCDC"/>
        </a:lt2>
        <a:accent1>
          <a:srgbClr val="053275"/>
        </a:accent1>
        <a:accent2>
          <a:srgbClr val="1759A9"/>
        </a:accent2>
        <a:accent3>
          <a:srgbClr val="9BBB59"/>
        </a:accent3>
        <a:accent4>
          <a:srgbClr val="8064A2"/>
        </a:accent4>
        <a:accent5>
          <a:srgbClr val="4BACC6"/>
        </a:accent5>
        <a:accent6>
          <a:srgbClr val="F79646"/>
        </a:accent6>
        <a:hlink>
          <a:srgbClr val="0077DA"/>
        </a:hlink>
        <a:folHlink>
          <a:srgbClr val="53A9F7"/>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73B05"/>
        </a:dk2>
        <a:lt2>
          <a:srgbClr val="DCDCDC"/>
        </a:lt2>
        <a:accent1>
          <a:srgbClr val="B40000"/>
        </a:accent1>
        <a:accent2>
          <a:srgbClr val="1A63BC"/>
        </a:accent2>
        <a:accent3>
          <a:srgbClr val="9BBB59"/>
        </a:accent3>
        <a:accent4>
          <a:srgbClr val="8064A2"/>
        </a:accent4>
        <a:accent5>
          <a:srgbClr val="4BACC6"/>
        </a:accent5>
        <a:accent6>
          <a:srgbClr val="F79646"/>
        </a:accent6>
        <a:hlink>
          <a:srgbClr val="47721C"/>
        </a:hlink>
        <a:folHlink>
          <a:srgbClr val="E28304"/>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8AC04"/>
        </a:dk2>
        <a:lt2>
          <a:srgbClr val="DCDCDC"/>
        </a:lt2>
        <a:accent1>
          <a:srgbClr val="053275"/>
        </a:accent1>
        <a:accent2>
          <a:srgbClr val="1759A9"/>
        </a:accent2>
        <a:accent3>
          <a:srgbClr val="9BBB59"/>
        </a:accent3>
        <a:accent4>
          <a:srgbClr val="8064A2"/>
        </a:accent4>
        <a:accent5>
          <a:srgbClr val="4BACC6"/>
        </a:accent5>
        <a:accent6>
          <a:srgbClr val="F79646"/>
        </a:accent6>
        <a:hlink>
          <a:srgbClr val="0077DA"/>
        </a:hlink>
        <a:folHlink>
          <a:srgbClr val="53A9F7"/>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8AC04"/>
        </a:dk2>
        <a:lt2>
          <a:srgbClr val="DCDCDC"/>
        </a:lt2>
        <a:accent1>
          <a:srgbClr val="053275"/>
        </a:accent1>
        <a:accent2>
          <a:srgbClr val="1759A9"/>
        </a:accent2>
        <a:accent3>
          <a:srgbClr val="9BBB59"/>
        </a:accent3>
        <a:accent4>
          <a:srgbClr val="8064A2"/>
        </a:accent4>
        <a:accent5>
          <a:srgbClr val="4BACC6"/>
        </a:accent5>
        <a:accent6>
          <a:srgbClr val="F79646"/>
        </a:accent6>
        <a:hlink>
          <a:srgbClr val="0077DA"/>
        </a:hlink>
        <a:folHlink>
          <a:srgbClr val="53A9F7"/>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73B05"/>
        </a:dk2>
        <a:lt2>
          <a:srgbClr val="DCDCDC"/>
        </a:lt2>
        <a:accent1>
          <a:srgbClr val="B40000"/>
        </a:accent1>
        <a:accent2>
          <a:srgbClr val="1A63BC"/>
        </a:accent2>
        <a:accent3>
          <a:srgbClr val="9BBB59"/>
        </a:accent3>
        <a:accent4>
          <a:srgbClr val="8064A2"/>
        </a:accent4>
        <a:accent5>
          <a:srgbClr val="4BACC6"/>
        </a:accent5>
        <a:accent6>
          <a:srgbClr val="F79646"/>
        </a:accent6>
        <a:hlink>
          <a:srgbClr val="47721C"/>
        </a:hlink>
        <a:folHlink>
          <a:srgbClr val="E28304"/>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8AC04"/>
        </a:dk2>
        <a:lt2>
          <a:srgbClr val="DCDCDC"/>
        </a:lt2>
        <a:accent1>
          <a:srgbClr val="053275"/>
        </a:accent1>
        <a:accent2>
          <a:srgbClr val="1759A9"/>
        </a:accent2>
        <a:accent3>
          <a:srgbClr val="9BBB59"/>
        </a:accent3>
        <a:accent4>
          <a:srgbClr val="8064A2"/>
        </a:accent4>
        <a:accent5>
          <a:srgbClr val="4BACC6"/>
        </a:accent5>
        <a:accent6>
          <a:srgbClr val="F79646"/>
        </a:accent6>
        <a:hlink>
          <a:srgbClr val="0077DA"/>
        </a:hlink>
        <a:folHlink>
          <a:srgbClr val="53A9F7"/>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8AC04"/>
        </a:dk2>
        <a:lt2>
          <a:srgbClr val="DCDCDC"/>
        </a:lt2>
        <a:accent1>
          <a:srgbClr val="053275"/>
        </a:accent1>
        <a:accent2>
          <a:srgbClr val="1759A9"/>
        </a:accent2>
        <a:accent3>
          <a:srgbClr val="9BBB59"/>
        </a:accent3>
        <a:accent4>
          <a:srgbClr val="8064A2"/>
        </a:accent4>
        <a:accent5>
          <a:srgbClr val="4BACC6"/>
        </a:accent5>
        <a:accent6>
          <a:srgbClr val="F79646"/>
        </a:accent6>
        <a:hlink>
          <a:srgbClr val="0077DA"/>
        </a:hlink>
        <a:folHlink>
          <a:srgbClr val="53A9F7"/>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73B05"/>
        </a:dk2>
        <a:lt2>
          <a:srgbClr val="DCDCDC"/>
        </a:lt2>
        <a:accent1>
          <a:srgbClr val="B40000"/>
        </a:accent1>
        <a:accent2>
          <a:srgbClr val="1A63BC"/>
        </a:accent2>
        <a:accent3>
          <a:srgbClr val="9BBB59"/>
        </a:accent3>
        <a:accent4>
          <a:srgbClr val="8064A2"/>
        </a:accent4>
        <a:accent5>
          <a:srgbClr val="4BACC6"/>
        </a:accent5>
        <a:accent6>
          <a:srgbClr val="F79646"/>
        </a:accent6>
        <a:hlink>
          <a:srgbClr val="47721C"/>
        </a:hlink>
        <a:folHlink>
          <a:srgbClr val="E28304"/>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8AC04"/>
        </a:dk2>
        <a:lt2>
          <a:srgbClr val="DCDCDC"/>
        </a:lt2>
        <a:accent1>
          <a:srgbClr val="053275"/>
        </a:accent1>
        <a:accent2>
          <a:srgbClr val="1759A9"/>
        </a:accent2>
        <a:accent3>
          <a:srgbClr val="9BBB59"/>
        </a:accent3>
        <a:accent4>
          <a:srgbClr val="8064A2"/>
        </a:accent4>
        <a:accent5>
          <a:srgbClr val="4BACC6"/>
        </a:accent5>
        <a:accent6>
          <a:srgbClr val="F79646"/>
        </a:accent6>
        <a:hlink>
          <a:srgbClr val="0077DA"/>
        </a:hlink>
        <a:folHlink>
          <a:srgbClr val="53A9F7"/>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8AC04"/>
        </a:dk2>
        <a:lt2>
          <a:srgbClr val="DCDCDC"/>
        </a:lt2>
        <a:accent1>
          <a:srgbClr val="053275"/>
        </a:accent1>
        <a:accent2>
          <a:srgbClr val="1759A9"/>
        </a:accent2>
        <a:accent3>
          <a:srgbClr val="9BBB59"/>
        </a:accent3>
        <a:accent4>
          <a:srgbClr val="8064A2"/>
        </a:accent4>
        <a:accent5>
          <a:srgbClr val="4BACC6"/>
        </a:accent5>
        <a:accent6>
          <a:srgbClr val="F79646"/>
        </a:accent6>
        <a:hlink>
          <a:srgbClr val="0077DA"/>
        </a:hlink>
        <a:folHlink>
          <a:srgbClr val="53A9F7"/>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73B05"/>
        </a:dk2>
        <a:lt2>
          <a:srgbClr val="DCDCDC"/>
        </a:lt2>
        <a:accent1>
          <a:srgbClr val="B40000"/>
        </a:accent1>
        <a:accent2>
          <a:srgbClr val="1A63BC"/>
        </a:accent2>
        <a:accent3>
          <a:srgbClr val="9BBB59"/>
        </a:accent3>
        <a:accent4>
          <a:srgbClr val="8064A2"/>
        </a:accent4>
        <a:accent5>
          <a:srgbClr val="4BACC6"/>
        </a:accent5>
        <a:accent6>
          <a:srgbClr val="F79646"/>
        </a:accent6>
        <a:hlink>
          <a:srgbClr val="47721C"/>
        </a:hlink>
        <a:folHlink>
          <a:srgbClr val="E28304"/>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8AC04"/>
        </a:dk2>
        <a:lt2>
          <a:srgbClr val="DCDCDC"/>
        </a:lt2>
        <a:accent1>
          <a:srgbClr val="053275"/>
        </a:accent1>
        <a:accent2>
          <a:srgbClr val="1759A9"/>
        </a:accent2>
        <a:accent3>
          <a:srgbClr val="9BBB59"/>
        </a:accent3>
        <a:accent4>
          <a:srgbClr val="8064A2"/>
        </a:accent4>
        <a:accent5>
          <a:srgbClr val="4BACC6"/>
        </a:accent5>
        <a:accent6>
          <a:srgbClr val="F79646"/>
        </a:accent6>
        <a:hlink>
          <a:srgbClr val="0077DA"/>
        </a:hlink>
        <a:folHlink>
          <a:srgbClr val="53A9F7"/>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8AC04"/>
        </a:dk2>
        <a:lt2>
          <a:srgbClr val="DCDCDC"/>
        </a:lt2>
        <a:accent1>
          <a:srgbClr val="053275"/>
        </a:accent1>
        <a:accent2>
          <a:srgbClr val="1759A9"/>
        </a:accent2>
        <a:accent3>
          <a:srgbClr val="9BBB59"/>
        </a:accent3>
        <a:accent4>
          <a:srgbClr val="8064A2"/>
        </a:accent4>
        <a:accent5>
          <a:srgbClr val="4BACC6"/>
        </a:accent5>
        <a:accent6>
          <a:srgbClr val="F79646"/>
        </a:accent6>
        <a:hlink>
          <a:srgbClr val="0077DA"/>
        </a:hlink>
        <a:folHlink>
          <a:srgbClr val="53A9F7"/>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73B05"/>
        </a:dk2>
        <a:lt2>
          <a:srgbClr val="DCDCDC"/>
        </a:lt2>
        <a:accent1>
          <a:srgbClr val="B40000"/>
        </a:accent1>
        <a:accent2>
          <a:srgbClr val="1A63BC"/>
        </a:accent2>
        <a:accent3>
          <a:srgbClr val="9BBB59"/>
        </a:accent3>
        <a:accent4>
          <a:srgbClr val="8064A2"/>
        </a:accent4>
        <a:accent5>
          <a:srgbClr val="4BACC6"/>
        </a:accent5>
        <a:accent6>
          <a:srgbClr val="F79646"/>
        </a:accent6>
        <a:hlink>
          <a:srgbClr val="47721C"/>
        </a:hlink>
        <a:folHlink>
          <a:srgbClr val="E28304"/>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8AC04"/>
        </a:dk2>
        <a:lt2>
          <a:srgbClr val="DCDCDC"/>
        </a:lt2>
        <a:accent1>
          <a:srgbClr val="053275"/>
        </a:accent1>
        <a:accent2>
          <a:srgbClr val="1759A9"/>
        </a:accent2>
        <a:accent3>
          <a:srgbClr val="9BBB59"/>
        </a:accent3>
        <a:accent4>
          <a:srgbClr val="8064A2"/>
        </a:accent4>
        <a:accent5>
          <a:srgbClr val="4BACC6"/>
        </a:accent5>
        <a:accent6>
          <a:srgbClr val="F79646"/>
        </a:accent6>
        <a:hlink>
          <a:srgbClr val="0077DA"/>
        </a:hlink>
        <a:folHlink>
          <a:srgbClr val="53A9F7"/>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8AC04"/>
        </a:dk2>
        <a:lt2>
          <a:srgbClr val="DCDCDC"/>
        </a:lt2>
        <a:accent1>
          <a:srgbClr val="053275"/>
        </a:accent1>
        <a:accent2>
          <a:srgbClr val="1759A9"/>
        </a:accent2>
        <a:accent3>
          <a:srgbClr val="9BBB59"/>
        </a:accent3>
        <a:accent4>
          <a:srgbClr val="8064A2"/>
        </a:accent4>
        <a:accent5>
          <a:srgbClr val="4BACC6"/>
        </a:accent5>
        <a:accent6>
          <a:srgbClr val="F79646"/>
        </a:accent6>
        <a:hlink>
          <a:srgbClr val="0077DA"/>
        </a:hlink>
        <a:folHlink>
          <a:srgbClr val="53A9F7"/>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73B05"/>
        </a:dk2>
        <a:lt2>
          <a:srgbClr val="DCDCDC"/>
        </a:lt2>
        <a:accent1>
          <a:srgbClr val="B40000"/>
        </a:accent1>
        <a:accent2>
          <a:srgbClr val="1A63BC"/>
        </a:accent2>
        <a:accent3>
          <a:srgbClr val="9BBB59"/>
        </a:accent3>
        <a:accent4>
          <a:srgbClr val="8064A2"/>
        </a:accent4>
        <a:accent5>
          <a:srgbClr val="4BACC6"/>
        </a:accent5>
        <a:accent6>
          <a:srgbClr val="F79646"/>
        </a:accent6>
        <a:hlink>
          <a:srgbClr val="47721C"/>
        </a:hlink>
        <a:folHlink>
          <a:srgbClr val="E28304"/>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8AC04"/>
        </a:dk2>
        <a:lt2>
          <a:srgbClr val="DCDCDC"/>
        </a:lt2>
        <a:accent1>
          <a:srgbClr val="053275"/>
        </a:accent1>
        <a:accent2>
          <a:srgbClr val="1759A9"/>
        </a:accent2>
        <a:accent3>
          <a:srgbClr val="9BBB59"/>
        </a:accent3>
        <a:accent4>
          <a:srgbClr val="8064A2"/>
        </a:accent4>
        <a:accent5>
          <a:srgbClr val="4BACC6"/>
        </a:accent5>
        <a:accent6>
          <a:srgbClr val="F79646"/>
        </a:accent6>
        <a:hlink>
          <a:srgbClr val="0077DA"/>
        </a:hlink>
        <a:folHlink>
          <a:srgbClr val="53A9F7"/>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8AC04"/>
        </a:dk2>
        <a:lt2>
          <a:srgbClr val="DCDCDC"/>
        </a:lt2>
        <a:accent1>
          <a:srgbClr val="053275"/>
        </a:accent1>
        <a:accent2>
          <a:srgbClr val="1759A9"/>
        </a:accent2>
        <a:accent3>
          <a:srgbClr val="9BBB59"/>
        </a:accent3>
        <a:accent4>
          <a:srgbClr val="8064A2"/>
        </a:accent4>
        <a:accent5>
          <a:srgbClr val="4BACC6"/>
        </a:accent5>
        <a:accent6>
          <a:srgbClr val="F79646"/>
        </a:accent6>
        <a:hlink>
          <a:srgbClr val="0077DA"/>
        </a:hlink>
        <a:folHlink>
          <a:srgbClr val="53A9F7"/>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73B05"/>
        </a:dk2>
        <a:lt2>
          <a:srgbClr val="DCDCDC"/>
        </a:lt2>
        <a:accent1>
          <a:srgbClr val="B40000"/>
        </a:accent1>
        <a:accent2>
          <a:srgbClr val="1A63BC"/>
        </a:accent2>
        <a:accent3>
          <a:srgbClr val="9BBB59"/>
        </a:accent3>
        <a:accent4>
          <a:srgbClr val="8064A2"/>
        </a:accent4>
        <a:accent5>
          <a:srgbClr val="4BACC6"/>
        </a:accent5>
        <a:accent6>
          <a:srgbClr val="F79646"/>
        </a:accent6>
        <a:hlink>
          <a:srgbClr val="47721C"/>
        </a:hlink>
        <a:folHlink>
          <a:srgbClr val="E28304"/>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8AC04"/>
        </a:dk2>
        <a:lt2>
          <a:srgbClr val="DCDCDC"/>
        </a:lt2>
        <a:accent1>
          <a:srgbClr val="053275"/>
        </a:accent1>
        <a:accent2>
          <a:srgbClr val="1759A9"/>
        </a:accent2>
        <a:accent3>
          <a:srgbClr val="9BBB59"/>
        </a:accent3>
        <a:accent4>
          <a:srgbClr val="8064A2"/>
        </a:accent4>
        <a:accent5>
          <a:srgbClr val="4BACC6"/>
        </a:accent5>
        <a:accent6>
          <a:srgbClr val="F79646"/>
        </a:accent6>
        <a:hlink>
          <a:srgbClr val="0077DA"/>
        </a:hlink>
        <a:folHlink>
          <a:srgbClr val="53A9F7"/>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8AC04"/>
        </a:dk2>
        <a:lt2>
          <a:srgbClr val="DCDCDC"/>
        </a:lt2>
        <a:accent1>
          <a:srgbClr val="053275"/>
        </a:accent1>
        <a:accent2>
          <a:srgbClr val="1759A9"/>
        </a:accent2>
        <a:accent3>
          <a:srgbClr val="9BBB59"/>
        </a:accent3>
        <a:accent4>
          <a:srgbClr val="8064A2"/>
        </a:accent4>
        <a:accent5>
          <a:srgbClr val="4BACC6"/>
        </a:accent5>
        <a:accent6>
          <a:srgbClr val="F79646"/>
        </a:accent6>
        <a:hlink>
          <a:srgbClr val="0077DA"/>
        </a:hlink>
        <a:folHlink>
          <a:srgbClr val="53A9F7"/>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73B05"/>
        </a:dk2>
        <a:lt2>
          <a:srgbClr val="DCDCDC"/>
        </a:lt2>
        <a:accent1>
          <a:srgbClr val="B40000"/>
        </a:accent1>
        <a:accent2>
          <a:srgbClr val="1A63BC"/>
        </a:accent2>
        <a:accent3>
          <a:srgbClr val="9BBB59"/>
        </a:accent3>
        <a:accent4>
          <a:srgbClr val="8064A2"/>
        </a:accent4>
        <a:accent5>
          <a:srgbClr val="4BACC6"/>
        </a:accent5>
        <a:accent6>
          <a:srgbClr val="F79646"/>
        </a:accent6>
        <a:hlink>
          <a:srgbClr val="47721C"/>
        </a:hlink>
        <a:folHlink>
          <a:srgbClr val="E28304"/>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8AC04"/>
        </a:dk2>
        <a:lt2>
          <a:srgbClr val="DCDCDC"/>
        </a:lt2>
        <a:accent1>
          <a:srgbClr val="053275"/>
        </a:accent1>
        <a:accent2>
          <a:srgbClr val="1759A9"/>
        </a:accent2>
        <a:accent3>
          <a:srgbClr val="9BBB59"/>
        </a:accent3>
        <a:accent4>
          <a:srgbClr val="8064A2"/>
        </a:accent4>
        <a:accent5>
          <a:srgbClr val="4BACC6"/>
        </a:accent5>
        <a:accent6>
          <a:srgbClr val="F79646"/>
        </a:accent6>
        <a:hlink>
          <a:srgbClr val="0077DA"/>
        </a:hlink>
        <a:folHlink>
          <a:srgbClr val="53A9F7"/>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8AC04"/>
        </a:dk2>
        <a:lt2>
          <a:srgbClr val="DCDCDC"/>
        </a:lt2>
        <a:accent1>
          <a:srgbClr val="053275"/>
        </a:accent1>
        <a:accent2>
          <a:srgbClr val="1759A9"/>
        </a:accent2>
        <a:accent3>
          <a:srgbClr val="9BBB59"/>
        </a:accent3>
        <a:accent4>
          <a:srgbClr val="8064A2"/>
        </a:accent4>
        <a:accent5>
          <a:srgbClr val="4BACC6"/>
        </a:accent5>
        <a:accent6>
          <a:srgbClr val="F79646"/>
        </a:accent6>
        <a:hlink>
          <a:srgbClr val="0077DA"/>
        </a:hlink>
        <a:folHlink>
          <a:srgbClr val="53A9F7"/>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73B05"/>
        </a:dk2>
        <a:lt2>
          <a:srgbClr val="DCDCDC"/>
        </a:lt2>
        <a:accent1>
          <a:srgbClr val="B40000"/>
        </a:accent1>
        <a:accent2>
          <a:srgbClr val="1A63BC"/>
        </a:accent2>
        <a:accent3>
          <a:srgbClr val="9BBB59"/>
        </a:accent3>
        <a:accent4>
          <a:srgbClr val="8064A2"/>
        </a:accent4>
        <a:accent5>
          <a:srgbClr val="4BACC6"/>
        </a:accent5>
        <a:accent6>
          <a:srgbClr val="F79646"/>
        </a:accent6>
        <a:hlink>
          <a:srgbClr val="47721C"/>
        </a:hlink>
        <a:folHlink>
          <a:srgbClr val="E28304"/>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8AC04"/>
        </a:dk2>
        <a:lt2>
          <a:srgbClr val="DCDCDC"/>
        </a:lt2>
        <a:accent1>
          <a:srgbClr val="053275"/>
        </a:accent1>
        <a:accent2>
          <a:srgbClr val="1759A9"/>
        </a:accent2>
        <a:accent3>
          <a:srgbClr val="9BBB59"/>
        </a:accent3>
        <a:accent4>
          <a:srgbClr val="8064A2"/>
        </a:accent4>
        <a:accent5>
          <a:srgbClr val="4BACC6"/>
        </a:accent5>
        <a:accent6>
          <a:srgbClr val="F79646"/>
        </a:accent6>
        <a:hlink>
          <a:srgbClr val="0077DA"/>
        </a:hlink>
        <a:folHlink>
          <a:srgbClr val="53A9F7"/>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8AC04"/>
        </a:dk2>
        <a:lt2>
          <a:srgbClr val="DCDCDC"/>
        </a:lt2>
        <a:accent1>
          <a:srgbClr val="053275"/>
        </a:accent1>
        <a:accent2>
          <a:srgbClr val="1759A9"/>
        </a:accent2>
        <a:accent3>
          <a:srgbClr val="9BBB59"/>
        </a:accent3>
        <a:accent4>
          <a:srgbClr val="8064A2"/>
        </a:accent4>
        <a:accent5>
          <a:srgbClr val="4BACC6"/>
        </a:accent5>
        <a:accent6>
          <a:srgbClr val="F79646"/>
        </a:accent6>
        <a:hlink>
          <a:srgbClr val="0077DA"/>
        </a:hlink>
        <a:folHlink>
          <a:srgbClr val="53A9F7"/>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73B05"/>
        </a:dk2>
        <a:lt2>
          <a:srgbClr val="DCDCDC"/>
        </a:lt2>
        <a:accent1>
          <a:srgbClr val="B40000"/>
        </a:accent1>
        <a:accent2>
          <a:srgbClr val="1A63BC"/>
        </a:accent2>
        <a:accent3>
          <a:srgbClr val="9BBB59"/>
        </a:accent3>
        <a:accent4>
          <a:srgbClr val="8064A2"/>
        </a:accent4>
        <a:accent5>
          <a:srgbClr val="4BACC6"/>
        </a:accent5>
        <a:accent6>
          <a:srgbClr val="F79646"/>
        </a:accent6>
        <a:hlink>
          <a:srgbClr val="47721C"/>
        </a:hlink>
        <a:folHlink>
          <a:srgbClr val="E28304"/>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8AC04"/>
        </a:dk2>
        <a:lt2>
          <a:srgbClr val="DCDCDC"/>
        </a:lt2>
        <a:accent1>
          <a:srgbClr val="053275"/>
        </a:accent1>
        <a:accent2>
          <a:srgbClr val="1759A9"/>
        </a:accent2>
        <a:accent3>
          <a:srgbClr val="9BBB59"/>
        </a:accent3>
        <a:accent4>
          <a:srgbClr val="8064A2"/>
        </a:accent4>
        <a:accent5>
          <a:srgbClr val="4BACC6"/>
        </a:accent5>
        <a:accent6>
          <a:srgbClr val="F79646"/>
        </a:accent6>
        <a:hlink>
          <a:srgbClr val="0077DA"/>
        </a:hlink>
        <a:folHlink>
          <a:srgbClr val="53A9F7"/>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8AC04"/>
        </a:dk2>
        <a:lt2>
          <a:srgbClr val="DCDCDC"/>
        </a:lt2>
        <a:accent1>
          <a:srgbClr val="053275"/>
        </a:accent1>
        <a:accent2>
          <a:srgbClr val="1759A9"/>
        </a:accent2>
        <a:accent3>
          <a:srgbClr val="9BBB59"/>
        </a:accent3>
        <a:accent4>
          <a:srgbClr val="8064A2"/>
        </a:accent4>
        <a:accent5>
          <a:srgbClr val="4BACC6"/>
        </a:accent5>
        <a:accent6>
          <a:srgbClr val="F79646"/>
        </a:accent6>
        <a:hlink>
          <a:srgbClr val="0077DA"/>
        </a:hlink>
        <a:folHlink>
          <a:srgbClr val="53A9F7"/>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73B05"/>
        </a:dk2>
        <a:lt2>
          <a:srgbClr val="DCDCDC"/>
        </a:lt2>
        <a:accent1>
          <a:srgbClr val="B40000"/>
        </a:accent1>
        <a:accent2>
          <a:srgbClr val="1A63BC"/>
        </a:accent2>
        <a:accent3>
          <a:srgbClr val="9BBB59"/>
        </a:accent3>
        <a:accent4>
          <a:srgbClr val="8064A2"/>
        </a:accent4>
        <a:accent5>
          <a:srgbClr val="4BACC6"/>
        </a:accent5>
        <a:accent6>
          <a:srgbClr val="F79646"/>
        </a:accent6>
        <a:hlink>
          <a:srgbClr val="47721C"/>
        </a:hlink>
        <a:folHlink>
          <a:srgbClr val="E28304"/>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8AC04"/>
        </a:dk2>
        <a:lt2>
          <a:srgbClr val="DCDCDC"/>
        </a:lt2>
        <a:accent1>
          <a:srgbClr val="053275"/>
        </a:accent1>
        <a:accent2>
          <a:srgbClr val="1759A9"/>
        </a:accent2>
        <a:accent3>
          <a:srgbClr val="9BBB59"/>
        </a:accent3>
        <a:accent4>
          <a:srgbClr val="8064A2"/>
        </a:accent4>
        <a:accent5>
          <a:srgbClr val="4BACC6"/>
        </a:accent5>
        <a:accent6>
          <a:srgbClr val="F79646"/>
        </a:accent6>
        <a:hlink>
          <a:srgbClr val="0077DA"/>
        </a:hlink>
        <a:folHlink>
          <a:srgbClr val="53A9F7"/>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8AC04"/>
        </a:dk2>
        <a:lt2>
          <a:srgbClr val="DCDCDC"/>
        </a:lt2>
        <a:accent1>
          <a:srgbClr val="053275"/>
        </a:accent1>
        <a:accent2>
          <a:srgbClr val="1759A9"/>
        </a:accent2>
        <a:accent3>
          <a:srgbClr val="9BBB59"/>
        </a:accent3>
        <a:accent4>
          <a:srgbClr val="8064A2"/>
        </a:accent4>
        <a:accent5>
          <a:srgbClr val="4BACC6"/>
        </a:accent5>
        <a:accent6>
          <a:srgbClr val="F79646"/>
        </a:accent6>
        <a:hlink>
          <a:srgbClr val="0077DA"/>
        </a:hlink>
        <a:folHlink>
          <a:srgbClr val="53A9F7"/>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73B05"/>
        </a:dk2>
        <a:lt2>
          <a:srgbClr val="DCDCDC"/>
        </a:lt2>
        <a:accent1>
          <a:srgbClr val="B40000"/>
        </a:accent1>
        <a:accent2>
          <a:srgbClr val="1A63BC"/>
        </a:accent2>
        <a:accent3>
          <a:srgbClr val="9BBB59"/>
        </a:accent3>
        <a:accent4>
          <a:srgbClr val="8064A2"/>
        </a:accent4>
        <a:accent5>
          <a:srgbClr val="4BACC6"/>
        </a:accent5>
        <a:accent6>
          <a:srgbClr val="F79646"/>
        </a:accent6>
        <a:hlink>
          <a:srgbClr val="47721C"/>
        </a:hlink>
        <a:folHlink>
          <a:srgbClr val="E28304"/>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8AC04"/>
        </a:dk2>
        <a:lt2>
          <a:srgbClr val="DCDCDC"/>
        </a:lt2>
        <a:accent1>
          <a:srgbClr val="053275"/>
        </a:accent1>
        <a:accent2>
          <a:srgbClr val="1759A9"/>
        </a:accent2>
        <a:accent3>
          <a:srgbClr val="9BBB59"/>
        </a:accent3>
        <a:accent4>
          <a:srgbClr val="8064A2"/>
        </a:accent4>
        <a:accent5>
          <a:srgbClr val="4BACC6"/>
        </a:accent5>
        <a:accent6>
          <a:srgbClr val="F79646"/>
        </a:accent6>
        <a:hlink>
          <a:srgbClr val="0077DA"/>
        </a:hlink>
        <a:folHlink>
          <a:srgbClr val="53A9F7"/>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8AC04"/>
        </a:dk2>
        <a:lt2>
          <a:srgbClr val="DCDCDC"/>
        </a:lt2>
        <a:accent1>
          <a:srgbClr val="053275"/>
        </a:accent1>
        <a:accent2>
          <a:srgbClr val="1759A9"/>
        </a:accent2>
        <a:accent3>
          <a:srgbClr val="9BBB59"/>
        </a:accent3>
        <a:accent4>
          <a:srgbClr val="8064A2"/>
        </a:accent4>
        <a:accent5>
          <a:srgbClr val="4BACC6"/>
        </a:accent5>
        <a:accent6>
          <a:srgbClr val="F79646"/>
        </a:accent6>
        <a:hlink>
          <a:srgbClr val="0077DA"/>
        </a:hlink>
        <a:folHlink>
          <a:srgbClr val="53A9F7"/>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73B05"/>
        </a:dk2>
        <a:lt2>
          <a:srgbClr val="DCDCDC"/>
        </a:lt2>
        <a:accent1>
          <a:srgbClr val="B40000"/>
        </a:accent1>
        <a:accent2>
          <a:srgbClr val="1A63BC"/>
        </a:accent2>
        <a:accent3>
          <a:srgbClr val="9BBB59"/>
        </a:accent3>
        <a:accent4>
          <a:srgbClr val="8064A2"/>
        </a:accent4>
        <a:accent5>
          <a:srgbClr val="4BACC6"/>
        </a:accent5>
        <a:accent6>
          <a:srgbClr val="F79646"/>
        </a:accent6>
        <a:hlink>
          <a:srgbClr val="47721C"/>
        </a:hlink>
        <a:folHlink>
          <a:srgbClr val="E28304"/>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8AC04"/>
        </a:dk2>
        <a:lt2>
          <a:srgbClr val="DCDCDC"/>
        </a:lt2>
        <a:accent1>
          <a:srgbClr val="053275"/>
        </a:accent1>
        <a:accent2>
          <a:srgbClr val="1759A9"/>
        </a:accent2>
        <a:accent3>
          <a:srgbClr val="9BBB59"/>
        </a:accent3>
        <a:accent4>
          <a:srgbClr val="8064A2"/>
        </a:accent4>
        <a:accent5>
          <a:srgbClr val="4BACC6"/>
        </a:accent5>
        <a:accent6>
          <a:srgbClr val="F79646"/>
        </a:accent6>
        <a:hlink>
          <a:srgbClr val="0077DA"/>
        </a:hlink>
        <a:folHlink>
          <a:srgbClr val="53A9F7"/>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E8AC04"/>
        </a:dk2>
        <a:lt2>
          <a:srgbClr val="DCDCDC"/>
        </a:lt2>
        <a:accent1>
          <a:srgbClr val="053275"/>
        </a:accent1>
        <a:accent2>
          <a:srgbClr val="1759A9"/>
        </a:accent2>
        <a:accent3>
          <a:srgbClr val="9BBB59"/>
        </a:accent3>
        <a:accent4>
          <a:srgbClr val="8064A2"/>
        </a:accent4>
        <a:accent5>
          <a:srgbClr val="4BACC6"/>
        </a:accent5>
        <a:accent6>
          <a:srgbClr val="F79646"/>
        </a:accent6>
        <a:hlink>
          <a:srgbClr val="0077DA"/>
        </a:hlink>
        <a:folHlink>
          <a:srgbClr val="53A9F7"/>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15</Slides>
  <Notes>2</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宋体</vt:lpstr>
      <vt:lpstr>Wingdings</vt:lpstr>
      <vt:lpstr>新宋体</vt:lpstr>
      <vt:lpstr>华文行楷</vt:lpstr>
      <vt:lpstr>楷体_GB2312</vt:lpstr>
      <vt:lpstr>Times New Roman</vt:lpstr>
      <vt:lpstr>隶书</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口罩</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2024-09-10T00:24:11.703</cp:lastPrinted>
  <dcterms:created xsi:type="dcterms:W3CDTF">2024-09-09T16:24:11Z</dcterms:created>
  <dcterms:modified xsi:type="dcterms:W3CDTF">2024-09-09T16:24:13Z</dcterms:modified>
</cp:coreProperties>
</file>