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62B402-DE00-4030-B32D-2EC378E557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9CFCC5-16D9-499F-A005-8CCFC3B5AB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2C0184-DEF1-45B9-B135-4BDE9FC7C0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92C9B6-6964-41DD-B239-5E1003B752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4CC1246-A075-423D-A539-205444858C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EAFA3D5-1DC1-437D-A0E7-DEE12FFD58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2246F95-CCF4-416C-B45F-96B210DE33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52C287-A2C5-40E4-B697-3C2FC79AF7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246338-0F2D-4396-B7C4-33F64BF664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27555C-2BFE-4CF5-BB20-0C4C6C3FC5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F5787D-451D-4BC5-863A-0D7CF6A364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8014036005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加强医疗保健市场监管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医疗保健市场现状及问题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加强监管措施与建议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监管实践与案例分析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未来展望与挑战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041" r="3104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041" r="3104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7768" r="2776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当前医疗保健市场发展迅速，但存在诸多乱象，如虚假宣传、价格欺诈、服务质量差等，严重损害消费者权益。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医疗保健市场现状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为保障消费者权益，促进医疗保健市场健康有序发展，加强监管势在必行。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加强监管的必要性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714" b="1971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通过加强监管，规范医疗保健市场秩序，提高服务质量，保障消费者权益。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坚持依法依规、公平公正、公开透明、社会共治等原则，确保监管工作有效实施。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监管目标与原则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监管原则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监管目标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医疗保健市场现状及问题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医疗保健市场规模庞大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随着人口老龄化和健康意识的提高，医疗保健市场需求不断增长，市场规模持续扩大。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增长率高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近年来，医疗保健市场增长率一直保持在较高水平，预计未来几年将继续保持增长态势。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不同医疗机构和医生的服务水平存在较大差异，部分患者难以获得优质医疗服务。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服务水平差异大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由于服务质量问题引发的医疗纠纷不断增多，严重影响医患关系和医疗秩序。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医疗纠纷频发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服务质量参差不齐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2844" r="2284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价格信息不透明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医疗保健市场价格信息不透明，患者难以了解真实价格，容易被不合理收费所侵害。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乱收费现象严重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部分医疗机构存在乱收费现象，如过度检查、过度治疗等，加重患者经济负担。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价格不透明与乱收费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医疗资源分布不均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城乡差异明显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优质医疗资源主要集中在大城市和发达地区，农村地区和欠发达地区医疗资源相对匮乏。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不同人群享有资源不均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不同社会阶层和经济状况的人群享有的医疗资源存在较大差异，公平性有待提高。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加强监管措施与建议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制定全面、系统的医疗保健市场管理法规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明确市场准入、经营行为、服务质量等方面的规定，为市场监管提供有力法律保障。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加大执法力度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严厉打击医疗保健市场的违法违规行为，如虚假宣传、价格欺诈等，切实维护市场秩序和消费者权益。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完善法律法规体系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https://d.book118.com/818014036005006031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2024-09-07T16:33:17.209</cp:lastPrinted>
  <dcterms:created xsi:type="dcterms:W3CDTF">2024-09-07T08:33:17Z</dcterms:created>
  <dcterms:modified xsi:type="dcterms:W3CDTF">2024-09-07T08:33:19Z</dcterms:modified>
</cp:coreProperties>
</file>