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19D10-5FC9-47C7-8185-68660805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7AA9E-5F4B-4C78-998D-C9C83017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A3988-ABC8-447B-AAA4-F4048C8B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7C102-1D76-4ECB-B1DB-598DF11EF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2B576B-D9CE-4E82-9F67-15FC9454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58592-BE77-4C0A-A640-20F52A5B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6BF54-FFB0-4253-8C8B-3D6814FB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47EC7-DFCF-4F48-AE59-879A4677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35343-4478-4847-9BC4-C7FAA2BC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6271F-0AFF-4DC1-84C6-35CC6AAD1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40E73-5737-4C47-BA90-5ADA28FD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image" Target="../media/image10.jpeg" /><Relationship Id="rId8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4057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心理健康出问题的案例分析报告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93" b="165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分析心理健康出问题的案例，为预防和治疗提供参考。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随着社会压力的增加，心理健康问题日益突出，了解相关案例有助于提高公众意识。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选择的案例应具有代表性，能反映常见心理健康问题。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考虑问题的严重程度，以便更全面地了解其影响。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严重程度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涵盖不同年龄、性别和文化背景，以增加参考价值。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案例选择依据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案例基本信息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994082" y="3799593"/>
            <a:ext cx="1133881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职业：IT工程师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473025" y="1373644"/>
            <a:ext cx="1133881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962123" y="2185765"/>
            <a:ext cx="1133881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962123" y="3799593"/>
            <a:ext cx="1133881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48979" y="2204631"/>
            <a:ext cx="1133881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48979" y="3799593"/>
            <a:ext cx="1133881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家庭状况：有一子</a:t>
            </a:r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3"/>
          <a:srcRect l="9013" r="9013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5"/>
          <a:srcRect t="10094" b="10094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6"/>
          <a:srcRect l="4422" r="4422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7"/>
          <a:srcRect l="6548" r="6548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00" r="18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358" r="173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心理健康问题表现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经常感到紧张不安，难以放松。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情绪低落，缺乏兴趣和活力，持续时间超过两周。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与同事和家人沟通减少，易怒，难以相处。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难以集中精力工作，导致项目进度受影响。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工作压力加大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社会活动减少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对生活和工作的影响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961" r="149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4835" r="1483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与家人沟通减少，家庭关系变得紧张。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工作效率下降，导致工作压力加大。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缺乏兴趣参加社交活动，与朋友联系减少。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长期焦虑和抑郁可能导致身体健康问题，如失眠、食欲不振等。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家庭环境不和谐、父母离异、家庭暴力等可能导致孩子出现心理问题，如焦虑、抑郁、自卑等。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学习压力过大、校园欺凌、师生关系紧张等也可能导致学生出现心理问题，如厌学、自卑、社交恐惧等。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社会竞争压力、人际关系紧张、网络成瘾等也可能对个体心理健康产生负面影响。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个人性格特质、自我认知不足、自我调节能力差等也可能导致个体出现心理问题。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https://d.book118.com/818014057002006044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2024-09-23T17:53:38.877</cp:lastPrinted>
  <dcterms:created xsi:type="dcterms:W3CDTF">2024-09-23T09:53:38Z</dcterms:created>
  <dcterms:modified xsi:type="dcterms:W3CDTF">2024-09-23T09:53:40Z</dcterms:modified>
</cp:coreProperties>
</file>