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D7C72-11E3-4D7C-A68D-50566036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3D5FA-ED34-4783-AC32-AB9CD96D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0980E-99AD-4BA1-9330-69335596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CB1B2-75B1-47F1-9CE8-24F51FFC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688F8-9555-4F24-B57E-C62BC3A5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AB8E0-DFE8-4BAE-88BA-2F124CE0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6DE92-A9B3-4AB3-94BE-275EC52B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FC8F6-9121-4FB6-91B2-CA700440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88D9F-70F9-402F-BC2F-53294EFC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63B74-5155-452C-A84D-E51D25CF3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9321-4ED5-4C03-8725-7F2A36CE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5047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江苏大学毕业论文答辩ppt模板课件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姓名、学号、专业、导师姓名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所在学院、班级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论文研究背景与意义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论文研究动机与目的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研究背景与动机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论文研究目标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研究意义与价值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研究内容与结构安排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研究问题与假设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本研究旨在解决XX问题，探讨XX方面的内容。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基于现有理论和研究，本研究提出以下假设。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采用文献综述、实证研究和案例分析相结合的方法。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为了验证假设，本研究设计了以下实验。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研究方法与实验设计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数据来源于问卷调查、实地访谈和公开资料等。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采用SPSS软件进行数据分析和处理，包括描述性统计、相关性分析和回归分析等。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https://d.book118.com/818015047033006031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2024-09-08T01:47:36.870</cp:lastPrinted>
  <dcterms:created xsi:type="dcterms:W3CDTF">2024-09-07T17:47:36Z</dcterms:created>
  <dcterms:modified xsi:type="dcterms:W3CDTF">2024-09-07T17:47:38Z</dcterms:modified>
</cp:coreProperties>
</file>