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96765-FBDC-44D9-A097-95362740A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EC9AE-500A-4231-846E-D19F2CD5F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04935-D05B-4EE5-9F1F-DD2354326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BA270-C6A5-43D1-86BD-4E4AD9FE1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6BFEF5-0259-49A1-9BE2-1BB1AD883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A2C7C2-BC22-4508-AF8E-D977548ED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97E906-E4EE-4511-B58F-59CA75C89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78C81-04D7-4CCC-8074-6B7A54AFE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70B20-4F01-4CD9-8462-5E4BCEE50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B98D9-963C-4AD3-8FF7-AFC8C910A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6CCC8-48DB-48DB-B67D-C86C5359D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15052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多边开发银行的金融治理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多边开发银行概述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金融治理理论分析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多边开发银行在金融治理中角色定位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多边开发银行在金融治理中实践探索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多边开发银行在金融治理中挑战与机遇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金融治理的重要性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多边开发银行作为国际金融机构，其金融治理水平不仅关系到自身稳健运营，更对全球金融体系稳定和发展具有重要影响。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全球经济格局变化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随着新兴市场和发展中国家的崛起，全球经济格局发生深刻变化，多边开发银行在促进全球发展合作中的作用日益凸显。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应对全球性挑战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多边开发银行通过提供贷款、赠款、技术援助等方式，支持发展中国家应对贫困、气候变化、基础设施建设等全球性挑战，推动可持续发展。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333" b="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本文旨在深入分析多边开发银行的金融治理现状、挑战及改革趋势，为提升多边开发银行金融治理水平提供政策建议。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多边开发银行在金融治理方面存在哪些问题？如何改进和完善多边开发银行的金融治理机制？未来多边开发银行金融治理的改革方向是什么？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多边开发银行概述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多边开发银行是指由多个国家共同出资设立，旨在为成员国提供发展援助和资金支持的国际性金融机构。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具有国际性、多边性、开发性和政策性等显著特点，以推动成员国经济发展和区域合作为宗旨。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313" r="24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自20世纪40年代起，多边开发银行逐步兴起，成为世界金融体系的重要组成部分。随着全球经济一体化和区域合作的深入发展，多边开发银行在数量和规模上不断扩大。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目前，全球范围内已有多家多边开发银行，如世界银行、亚洲开发银行等，它们在促进全球和区域经济发展、减贫、环保等领域发挥着重要作用。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主要职能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包括提供贷款和赠款、技术援助、政策建议等，以支持成员国的基础设施建设、产业发展、社会进步和环境保护等。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多边开发银行在推动全球和区域经济发展、促进国际经济合作、维护金融稳定等方面发挥着重要作用，是全球经济治理体系中的重要力量。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主要职能和作用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金融治理理论分析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金融治理概念及内涵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金融治理定义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金融治理是指通过一系列制度、规则、机制和安排，对金融市场、金融机构和金融活动进行有效管理和调控，以实现金融稳定、促进经济增长和保障社会福祉的目标。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内涵解析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金融治理涵盖了金融监管、金融风险管理、金融机构治理、金融市场基础设施建设等多个方面，旨在构建一个稳健、高效、公平和透明的金融体系。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多边开发银行作为全球性金融机构，通过提供贷款、技术援助和政策建议等方式，支持发展中国家和新兴市场国家的经济发展和金融体系建设。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多边开发银行角色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多边开发银行在金融治理中发挥着重要作用，通过参与制定国际金融规则和标准，推动全球金融体系的改革和完善，同时也在自身业务中实践金融治理原则，提升贷款项目的效果和可持续性。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金融治理对多边开发银行的重要性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金融治理与多边开发银行关系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公共利益理论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该理论认为，金融市场存在市场失灵现象，需要政府或公共机构进行干预和监管，以保护公众利益和维护金融稳定。多边开发银行作为公共金融机构，在金融治理中发挥着维护公共利益的作用。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风险管理理论强调对金融机构和金融市场的各种风险进行识别、评估和控制。多边开发银行在提供贷款和技术援助时，注重对项目风险的管理和控制，确保资金的安全和有效使用。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公司治理理论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公司治理理论关注公司内部管理和监督机制的建设，以确保公司决策的科学性和公正性。多边开发银行在治理结构中引入公司治理原则，加强内部管理和监督，提高决策效率和透明度。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相关理论支持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多边开发银行在金融治理中角色定位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多边开发银行通过提供长期、低成本的资金，支持全球基础设施建设，包括交通、能源、水利等领域。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基础设施建设融资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通过向低收入国家和发展中国家提供援助和贷款，多边开发银行致力于减少全球贫困，促进包容性增长。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减贫与包容性增长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多边开发银行强调绿色、可持续发展，通过支持环保项目、推广清洁能源等方式，推动全球环境保护事业。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提供全球公共产品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https://d.book118.com/818015052131006033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2024-09-11T23:13:51.569</cp:lastPrinted>
  <dcterms:created xsi:type="dcterms:W3CDTF">2024-09-11T15:13:51Z</dcterms:created>
  <dcterms:modified xsi:type="dcterms:W3CDTF">2024-09-11T15:13:53Z</dcterms:modified>
</cp:coreProperties>
</file>