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7559802" cy="10691621"/>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28FC000-6CAF-4950-BB35-4E748472161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3B9D341-CF28-45AA-96DD-65CC3D33E9E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DD10F3B-30DF-4EBD-9CAB-81FB189BF79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83955F2-4EDA-49C3-899C-20812DBD6FA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7ED2057-FD2D-46B1-8E9C-E14301A7FEE0}"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151E2DD-CBF6-49A0-A9C6-D11FD74AC3B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2F4A095-687D-461A-838E-AB928CBE8AA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100CDAD-B5CA-4F77-8676-F43332A1703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9C6BDFA-7C20-4284-9D1A-286C2F36FC0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6CF14AC-7CC6-44B6-8149-737FD606891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54D2BE1-FF0A-4C8C-A9A5-AA6AA1F67E6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Title">
    <p:spTree>
      <p:nvGrpSpPr>
        <p:cNvPr id="1" name=""/>
        <p:cNvGrpSpPr/>
        <p:nvPr/>
      </p:nvGrpSpPr>
      <p:grpSpPr>
        <a:xfrm>
          <a:off x="0" y="0"/>
          <a:ext cx="0" cy="0"/>
        </a:xfrm>
      </p:grpSpPr>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Tree>
  </p:cSld>
  <p:clrMap bg1="lt1" tx1="dk1" bg2="lt2" tx2="dk2" accent1="accent1" accent2="accent2" accent3="accent3" accent4="accent4" accent5="accent5" accent6="accent6" hlink="hlink" folHlink="folHlink"/>
  <p:sldLayoutIdLst>
    <p:sldLayoutId id="2147483660" r:id="rId1"/>
  </p:sldLayoutIdLst>
  <p:transition/>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png" /><Relationship Id="rId3" Type="http://schemas.openxmlformats.org/officeDocument/2006/relationships/image" Target="../media/image2.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2.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3.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4.png" /><Relationship Id="rId3" Type="http://schemas.openxmlformats.org/officeDocument/2006/relationships/image" Target="../media/image5.jpeg" /><Relationship Id="rId4"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6.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7.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8.jpeg" /><Relationship Id="rId3"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9.png" /><Relationship Id="rId3"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1801605001700603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2" name="textbox 1"/>
          <p:cNvSpPr/>
          <p:nvPr/>
        </p:nvSpPr>
        <p:spPr>
          <a:xfrm>
            <a:off x="898673" y="1481518"/>
            <a:ext cx="6144895" cy="98933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0475"/>
              </a:lnSpc>
            </a:pPr>
            <a:endParaRPr lang="Arial" altLang="Arial" sz="100"/>
          </a:p>
          <a:p>
            <a:pPr marL="12700" algn="l" rtl="0" eaLnBrk="0">
              <a:lnSpc>
                <a:spcPct val="93000"/>
              </a:lnSpc>
            </a:pPr>
            <a:r>
              <a:rPr sz="2500" spc="640">
                <a:solidFill>
                  <a:srgbClr val="000000">
                    <a:alpha val="100000"/>
                  </a:srgbClr>
                </a:solidFill>
                <a:latin typeface="Microsoft YaHei"/>
                <a:ea typeface="Microsoft YaHei"/>
                <a:cs typeface="Microsoft YaHei"/>
              </a:rPr>
              <a:t>中 华 人 民 共 和 国 国 家 标 </a:t>
            </a:r>
            <a:r>
              <a:rPr sz="2500" spc="480">
                <a:solidFill>
                  <a:srgbClr val="000000">
                    <a:alpha val="100000"/>
                  </a:srgbClr>
                </a:solidFill>
                <a:latin typeface="Microsoft YaHei"/>
                <a:ea typeface="Microsoft YaHei"/>
                <a:cs typeface="Microsoft YaHei"/>
              </a:rPr>
              <a:t>准</a:t>
            </a:r>
            <a:endParaRPr lang="Microsoft YaHei" altLang="Microsoft YaHei" sz="2500"/>
          </a:p>
          <a:p>
            <a:pPr algn="l" rtl="0" eaLnBrk="0">
              <a:lnSpc>
                <a:spcPct val="124000"/>
              </a:lnSpc>
            </a:pPr>
            <a:endParaRPr lang="Arial" altLang="Arial" sz="1000"/>
          </a:p>
          <a:p>
            <a:pPr algn="l" rtl="0" eaLnBrk="0">
              <a:lnSpc>
                <a:spcPct val="101000"/>
              </a:lnSpc>
            </a:pPr>
            <a:endParaRPr lang="Arial" altLang="Arial" sz="600"/>
          </a:p>
          <a:p>
            <a:pPr marL="4531778" indent="-79804" algn="l" rtl="0" eaLnBrk="0">
              <a:lnSpc>
                <a:spcPct val="51000"/>
              </a:lnSpc>
              <a:spcBef>
                <a:spcPts val="2"/>
              </a:spcBef>
            </a:pPr>
            <a:r>
              <a:rPr sz="1100" spc="-70">
                <a:solidFill>
                  <a:srgbClr val="000000">
                    <a:alpha val="100000"/>
                  </a:srgbClr>
                </a:solidFill>
                <a:latin typeface="Arial"/>
                <a:ea typeface="Arial"/>
                <a:cs typeface="Arial"/>
              </a:rPr>
              <a:t>G</a:t>
            </a:r>
            <a:r>
              <a:rPr sz="1100" spc="-20">
                <a:solidFill>
                  <a:srgbClr val="000000">
                    <a:alpha val="100000"/>
                  </a:srgbClr>
                </a:solidFill>
                <a:latin typeface="Arial"/>
                <a:ea typeface="Arial"/>
                <a:cs typeface="Arial"/>
              </a:rPr>
              <a:t>B</a:t>
            </a:r>
            <a:r>
              <a:rPr sz="3700" spc="-70" baseline="4223">
                <a:solidFill>
                  <a:srgbClr val="000000">
                    <a:alpha val="100000"/>
                  </a:srgbClr>
                </a:solidFill>
                <a:latin typeface="Microsoft YaHei"/>
                <a:ea typeface="Microsoft YaHei"/>
                <a:cs typeface="Microsoft YaHei"/>
              </a:rPr>
              <a:t>／</a:t>
            </a:r>
            <a:r>
              <a:rPr sz="1100" spc="0">
                <a:solidFill>
                  <a:srgbClr val="000000">
                    <a:alpha val="100000"/>
                  </a:srgbClr>
                </a:solidFill>
                <a:latin typeface="Arial"/>
                <a:ea typeface="Arial"/>
                <a:cs typeface="Arial"/>
              </a:rPr>
              <a:t>T</a:t>
            </a:r>
            <a:r>
              <a:rPr sz="1100" spc="-70">
                <a:solidFill>
                  <a:srgbClr val="000000">
                    <a:alpha val="100000"/>
                  </a:srgbClr>
                </a:solidFill>
                <a:latin typeface="Arial"/>
                <a:ea typeface="Arial"/>
                <a:cs typeface="Arial"/>
              </a:rPr>
              <a:t>  13610 </a:t>
            </a:r>
            <a:r>
              <a:rPr sz="1900" spc="-70" baseline="8224">
                <a:solidFill>
                  <a:srgbClr val="000000">
                    <a:alpha val="100000"/>
                  </a:srgbClr>
                </a:solidFill>
                <a:latin typeface="Microsoft YaHei"/>
                <a:ea typeface="Microsoft YaHei"/>
                <a:cs typeface="Microsoft YaHei"/>
              </a:rPr>
              <a:t>—</a:t>
            </a:r>
            <a:r>
              <a:rPr sz="1200" spc="-70">
                <a:solidFill>
                  <a:srgbClr val="000000">
                    <a:alpha val="100000"/>
                  </a:srgbClr>
                </a:solidFill>
                <a:latin typeface="Microsoft YaHei"/>
                <a:ea typeface="Microsoft YaHei"/>
                <a:cs typeface="Microsoft YaHei"/>
              </a:rPr>
              <a:t> </a:t>
            </a:r>
            <a:r>
              <a:rPr sz="1100" spc="-70">
                <a:solidFill>
                  <a:srgbClr val="000000">
                    <a:alpha val="100000"/>
                  </a:srgbClr>
                </a:solidFill>
                <a:latin typeface="Arial"/>
                <a:ea typeface="Arial"/>
                <a:cs typeface="Arial"/>
              </a:rPr>
              <a:t>2020</a:t>
            </a:r>
            <a:r>
              <a:rPr sz="1100" spc="0">
                <a:solidFill>
                  <a:srgbClr val="000000">
                    <a:alpha val="100000"/>
                  </a:srgbClr>
                </a:solidFill>
                <a:latin typeface="Arial"/>
                <a:ea typeface="Arial"/>
                <a:cs typeface="Arial"/>
              </a:rPr>
              <a:t>     </a:t>
            </a:r>
            <a:r>
              <a:rPr sz="1300" spc="-20" baseline="4006">
                <a:solidFill>
                  <a:srgbClr val="000000">
                    <a:alpha val="100000"/>
                  </a:srgbClr>
                </a:solidFill>
                <a:latin typeface="Microsoft YaHei"/>
                <a:ea typeface="Microsoft YaHei"/>
                <a:cs typeface="Microsoft YaHei"/>
              </a:rPr>
              <a:t>代替</a:t>
            </a:r>
            <a:r>
              <a:rPr sz="800" spc="-20">
                <a:solidFill>
                  <a:srgbClr val="000000">
                    <a:alpha val="100000"/>
                  </a:srgbClr>
                </a:solidFill>
                <a:latin typeface="Microsoft YaHei"/>
                <a:ea typeface="Microsoft YaHei"/>
                <a:cs typeface="Microsoft YaHei"/>
              </a:rPr>
              <a:t> </a:t>
            </a:r>
            <a:r>
              <a:rPr sz="800" spc="0">
                <a:solidFill>
                  <a:srgbClr val="000000">
                    <a:alpha val="100000"/>
                  </a:srgbClr>
                </a:solidFill>
                <a:latin typeface="Arial"/>
                <a:ea typeface="Arial"/>
                <a:cs typeface="Arial"/>
              </a:rPr>
              <a:t>GB</a:t>
            </a:r>
            <a:r>
              <a:rPr sz="2800" spc="-20" baseline="3720">
                <a:solidFill>
                  <a:srgbClr val="000000">
                    <a:alpha val="100000"/>
                  </a:srgbClr>
                </a:solidFill>
                <a:latin typeface="Microsoft YaHei"/>
                <a:ea typeface="Microsoft YaHei"/>
                <a:cs typeface="Microsoft YaHei"/>
              </a:rPr>
              <a:t>／</a:t>
            </a:r>
            <a:r>
              <a:rPr sz="800" spc="0">
                <a:solidFill>
                  <a:srgbClr val="000000">
                    <a:alpha val="100000"/>
                  </a:srgbClr>
                </a:solidFill>
                <a:latin typeface="Arial"/>
                <a:ea typeface="Arial"/>
                <a:cs typeface="Arial"/>
              </a:rPr>
              <a:t>T</a:t>
            </a:r>
            <a:r>
              <a:rPr sz="800" spc="-20">
                <a:solidFill>
                  <a:srgbClr val="000000">
                    <a:alpha val="100000"/>
                  </a:srgbClr>
                </a:solidFill>
                <a:latin typeface="Arial"/>
                <a:ea typeface="Arial"/>
                <a:cs typeface="Arial"/>
              </a:rPr>
              <a:t>  13610</a:t>
            </a:r>
            <a:r>
              <a:rPr sz="800" spc="-10">
                <a:solidFill>
                  <a:srgbClr val="000000">
                    <a:alpha val="100000"/>
                  </a:srgbClr>
                </a:solidFill>
                <a:latin typeface="Arial"/>
                <a:ea typeface="Arial"/>
                <a:cs typeface="Arial"/>
              </a:rPr>
              <a:t> </a:t>
            </a:r>
            <a:r>
              <a:rPr sz="1400" spc="0" baseline="7441">
                <a:solidFill>
                  <a:srgbClr val="000000">
                    <a:alpha val="100000"/>
                  </a:srgbClr>
                </a:solidFill>
                <a:latin typeface="Microsoft YaHei"/>
                <a:ea typeface="Microsoft YaHei"/>
                <a:cs typeface="Microsoft YaHei"/>
              </a:rPr>
              <a:t>—</a:t>
            </a:r>
            <a:r>
              <a:rPr sz="800" spc="0">
                <a:solidFill>
                  <a:srgbClr val="000000">
                    <a:alpha val="100000"/>
                  </a:srgbClr>
                </a:solidFill>
                <a:latin typeface="Microsoft YaHei"/>
                <a:ea typeface="Microsoft YaHei"/>
                <a:cs typeface="Microsoft YaHei"/>
              </a:rPr>
              <a:t> </a:t>
            </a:r>
            <a:r>
              <a:rPr sz="800" spc="0">
                <a:solidFill>
                  <a:srgbClr val="000000">
                    <a:alpha val="100000"/>
                  </a:srgbClr>
                </a:solidFill>
                <a:latin typeface="Arial"/>
                <a:ea typeface="Arial"/>
                <a:cs typeface="Arial"/>
              </a:rPr>
              <a:t>2014</a:t>
            </a:r>
            <a:endParaRPr lang="Arial" altLang="Arial" sz="800"/>
          </a:p>
        </p:txBody>
      </p:sp>
      <p:sp>
        <p:nvSpPr>
          <p:cNvPr id="2" name="textbox 2"/>
          <p:cNvSpPr/>
          <p:nvPr/>
        </p:nvSpPr>
        <p:spPr>
          <a:xfrm>
            <a:off x="1529424" y="4139253"/>
            <a:ext cx="4874259" cy="90043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78151"/>
              </a:lnSpc>
            </a:pPr>
            <a:endParaRPr lang="Arial" altLang="Arial" sz="100"/>
          </a:p>
          <a:p>
            <a:pPr marL="12700" algn="l" rtl="0" eaLnBrk="0">
              <a:lnSpc>
                <a:spcPct val="90000"/>
              </a:lnSpc>
            </a:pPr>
            <a:r>
              <a:rPr sz="2500" spc="220">
                <a:solidFill>
                  <a:srgbClr val="000000">
                    <a:alpha val="100000"/>
                  </a:srgbClr>
                </a:solidFill>
                <a:latin typeface="Microsoft YaHei"/>
                <a:ea typeface="Microsoft YaHei"/>
                <a:cs typeface="Microsoft YaHei"/>
              </a:rPr>
              <a:t>天然气的组成分析   气相色谱</a:t>
            </a:r>
            <a:r>
              <a:rPr sz="2500" spc="160">
                <a:solidFill>
                  <a:srgbClr val="000000">
                    <a:alpha val="100000"/>
                  </a:srgbClr>
                </a:solidFill>
                <a:latin typeface="Microsoft YaHei"/>
                <a:ea typeface="Microsoft YaHei"/>
                <a:cs typeface="Microsoft YaHei"/>
              </a:rPr>
              <a:t>法</a:t>
            </a:r>
            <a:endParaRPr lang="Microsoft YaHei" altLang="Microsoft YaHei" sz="2500"/>
          </a:p>
          <a:p>
            <a:pPr algn="l" rtl="0" eaLnBrk="0">
              <a:lnSpc>
                <a:spcPct val="179000"/>
              </a:lnSpc>
            </a:pPr>
            <a:endParaRPr lang="Arial" altLang="Arial" sz="1000"/>
          </a:p>
          <a:p>
            <a:pPr algn="l" rtl="0" eaLnBrk="0">
              <a:lnSpc>
                <a:spcPct val="102000"/>
              </a:lnSpc>
            </a:pPr>
            <a:endParaRPr lang="Arial" altLang="Arial" sz="400"/>
          </a:p>
          <a:p>
            <a:pPr marL="240874" algn="l" rtl="0" eaLnBrk="0">
              <a:lnSpc>
                <a:spcPct val="81000"/>
              </a:lnSpc>
              <a:spcBef>
                <a:spcPts val="1"/>
              </a:spcBef>
            </a:pPr>
            <a:r>
              <a:rPr sz="700" spc="-50">
                <a:solidFill>
                  <a:srgbClr val="000000">
                    <a:alpha val="100000"/>
                  </a:srgbClr>
                </a:solidFill>
                <a:latin typeface="Arial"/>
                <a:ea typeface="Arial"/>
                <a:cs typeface="Arial"/>
              </a:rPr>
              <a:t>A</a:t>
            </a:r>
            <a:r>
              <a:rPr sz="1600" spc="-50">
                <a:solidFill>
                  <a:srgbClr val="000000">
                    <a:alpha val="100000"/>
                  </a:srgbClr>
                </a:solidFill>
                <a:latin typeface="Arial"/>
                <a:ea typeface="Arial"/>
                <a:cs typeface="Arial"/>
              </a:rPr>
              <a:t>nalysisofnaturalgascomposition</a:t>
            </a:r>
            <a:r>
              <a:rPr sz="1200" spc="-50" baseline="17362">
                <a:solidFill>
                  <a:srgbClr val="000000">
                    <a:alpha val="100000"/>
                  </a:srgbClr>
                </a:solidFill>
                <a:latin typeface="Microsoft YaHei"/>
                <a:ea typeface="Microsoft YaHei"/>
                <a:cs typeface="Microsoft YaHei"/>
              </a:rPr>
              <a:t>—</a:t>
            </a:r>
            <a:r>
              <a:rPr sz="800" spc="-50">
                <a:solidFill>
                  <a:srgbClr val="000000">
                    <a:alpha val="100000"/>
                  </a:srgbClr>
                </a:solidFill>
                <a:latin typeface="Microsoft YaHei"/>
                <a:ea typeface="Microsoft YaHei"/>
                <a:cs typeface="Microsoft YaHei"/>
              </a:rPr>
              <a:t> </a:t>
            </a:r>
            <a:r>
              <a:rPr sz="700" spc="-50">
                <a:solidFill>
                  <a:srgbClr val="000000">
                    <a:alpha val="100000"/>
                  </a:srgbClr>
                </a:solidFill>
                <a:latin typeface="Arial"/>
                <a:ea typeface="Arial"/>
                <a:cs typeface="Arial"/>
              </a:rPr>
              <a:t>G</a:t>
            </a:r>
            <a:r>
              <a:rPr sz="1600" spc="-50">
                <a:solidFill>
                  <a:srgbClr val="000000">
                    <a:alpha val="100000"/>
                  </a:srgbClr>
                </a:solidFill>
                <a:latin typeface="Arial"/>
                <a:ea typeface="Arial"/>
                <a:cs typeface="Arial"/>
              </a:rPr>
              <a:t>aschrom</a:t>
            </a:r>
            <a:r>
              <a:rPr sz="1600" spc="0">
                <a:solidFill>
                  <a:srgbClr val="000000">
                    <a:alpha val="100000"/>
                  </a:srgbClr>
                </a:solidFill>
                <a:latin typeface="Arial"/>
                <a:ea typeface="Arial"/>
                <a:cs typeface="Arial"/>
              </a:rPr>
              <a:t>atography</a:t>
            </a:r>
            <a:endParaRPr lang="Arial" altLang="Arial" sz="1600"/>
          </a:p>
        </p:txBody>
      </p:sp>
      <p:sp>
        <p:nvSpPr>
          <p:cNvPr id="3" name="textbox 3"/>
          <p:cNvSpPr/>
          <p:nvPr/>
        </p:nvSpPr>
        <p:spPr>
          <a:xfrm>
            <a:off x="2458457" y="9491310"/>
            <a:ext cx="2395220" cy="48450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95408"/>
              </a:lnSpc>
            </a:pPr>
            <a:endParaRPr lang="Arial" altLang="Arial" sz="100"/>
          </a:p>
          <a:p>
            <a:pPr marL="12700" algn="l" rtl="0" eaLnBrk="0">
              <a:lnSpc>
                <a:spcPct val="100000"/>
              </a:lnSpc>
            </a:pPr>
            <a:r>
              <a:rPr sz="1500" spc="-20">
                <a:solidFill>
                  <a:srgbClr val="000000">
                    <a:alpha val="100000"/>
                  </a:srgbClr>
                </a:solidFill>
                <a:latin typeface="Microsoft YaHei"/>
                <a:ea typeface="Microsoft YaHei"/>
                <a:cs typeface="Microsoft YaHei"/>
              </a:rPr>
              <a:t>国 家 市 场 监 督 管 理 总</a:t>
            </a:r>
            <a:r>
              <a:rPr sz="1500" spc="0">
                <a:solidFill>
                  <a:srgbClr val="000000">
                    <a:alpha val="100000"/>
                  </a:srgbClr>
                </a:solidFill>
                <a:latin typeface="Microsoft YaHei"/>
                <a:ea typeface="Microsoft YaHei"/>
                <a:cs typeface="Microsoft YaHei"/>
              </a:rPr>
              <a:t> 局 </a:t>
            </a:r>
            <a:r>
              <a:rPr sz="1500" spc="-20">
                <a:solidFill>
                  <a:srgbClr val="000000">
                    <a:alpha val="100000"/>
                  </a:srgbClr>
                </a:solidFill>
                <a:latin typeface="Microsoft YaHei"/>
                <a:ea typeface="Microsoft YaHei"/>
                <a:cs typeface="Microsoft YaHei"/>
              </a:rPr>
              <a:t>国 家 标 准 化 管 理 委 员</a:t>
            </a:r>
            <a:r>
              <a:rPr sz="1500" spc="0">
                <a:solidFill>
                  <a:srgbClr val="000000">
                    <a:alpha val="100000"/>
                  </a:srgbClr>
                </a:solidFill>
                <a:latin typeface="Microsoft YaHei"/>
                <a:ea typeface="Microsoft YaHei"/>
                <a:cs typeface="Microsoft YaHei"/>
              </a:rPr>
              <a:t> 会</a:t>
            </a:r>
            <a:endParaRPr lang="Microsoft YaHei" altLang="Microsoft YaHei" sz="1500"/>
          </a:p>
        </p:txBody>
      </p:sp>
      <p:pic>
        <p:nvPicPr>
          <p:cNvPr id="4" name="picture 4"/>
          <p:cNvPicPr>
            <a:picLocks noChangeAspect="1"/>
          </p:cNvPicPr>
          <p:nvPr/>
        </p:nvPicPr>
        <p:blipFill>
          <a:blip r:embed="rId2"/>
          <a:stretch>
            <a:fillRect/>
          </a:stretch>
        </p:blipFill>
        <p:spPr>
          <a:xfrm rot="21600000">
            <a:off x="5147505" y="471291"/>
            <a:ext cx="1444307" cy="722154"/>
          </a:xfrm>
          <a:prstGeom prst="rect">
            <a:avLst/>
          </a:prstGeom>
        </p:spPr>
      </p:pic>
      <p:pic>
        <p:nvPicPr>
          <p:cNvPr id="5" name="picture 5"/>
          <p:cNvPicPr>
            <a:picLocks noChangeAspect="1"/>
          </p:cNvPicPr>
          <p:nvPr/>
        </p:nvPicPr>
        <p:blipFill>
          <a:blip r:embed="rId3"/>
          <a:stretch>
            <a:fillRect/>
          </a:stretch>
        </p:blipFill>
        <p:spPr>
          <a:xfrm rot="21600000">
            <a:off x="149587" y="122528"/>
            <a:ext cx="1808781" cy="129596"/>
          </a:xfrm>
          <a:prstGeom prst="rect">
            <a:avLst/>
          </a:prstGeom>
        </p:spPr>
      </p:pic>
      <p:sp>
        <p:nvSpPr>
          <p:cNvPr id="6" name="textbox 6"/>
          <p:cNvSpPr/>
          <p:nvPr/>
        </p:nvSpPr>
        <p:spPr>
          <a:xfrm>
            <a:off x="892527" y="9036840"/>
            <a:ext cx="1241425" cy="20002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4471"/>
              </a:lnSpc>
            </a:pPr>
            <a:endParaRPr lang="Arial" altLang="Arial" sz="100"/>
          </a:p>
          <a:p>
            <a:pPr marL="12700" algn="l" rtl="0" eaLnBrk="0">
              <a:lnSpc>
                <a:spcPct val="88000"/>
              </a:lnSpc>
            </a:pPr>
            <a:r>
              <a:rPr sz="1200" spc="40">
                <a:solidFill>
                  <a:srgbClr val="000000">
                    <a:alpha val="100000"/>
                  </a:srgbClr>
                </a:solidFill>
                <a:latin typeface="Arial"/>
                <a:ea typeface="Arial"/>
                <a:cs typeface="Arial"/>
              </a:rPr>
              <a:t>2020-09-29 </a:t>
            </a:r>
            <a:r>
              <a:rPr sz="2000" spc="40" baseline="5208">
                <a:solidFill>
                  <a:srgbClr val="000000">
                    <a:alpha val="100000"/>
                  </a:srgbClr>
                </a:solidFill>
                <a:latin typeface="Microsoft YaHei"/>
                <a:ea typeface="Microsoft YaHei"/>
                <a:cs typeface="Microsoft YaHei"/>
              </a:rPr>
              <a:t>发</a:t>
            </a:r>
            <a:r>
              <a:rPr sz="2000" spc="20" baseline="5208">
                <a:solidFill>
                  <a:srgbClr val="000000">
                    <a:alpha val="100000"/>
                  </a:srgbClr>
                </a:solidFill>
                <a:latin typeface="Microsoft YaHei"/>
                <a:ea typeface="Microsoft YaHei"/>
                <a:cs typeface="Microsoft YaHei"/>
              </a:rPr>
              <a:t>布</a:t>
            </a:r>
            <a:endParaRPr lang="Microsoft YaHei" altLang="Microsoft YaHei" sz="1300"/>
          </a:p>
        </p:txBody>
      </p:sp>
      <p:sp>
        <p:nvSpPr>
          <p:cNvPr id="7" name="textbox 7"/>
          <p:cNvSpPr/>
          <p:nvPr/>
        </p:nvSpPr>
        <p:spPr>
          <a:xfrm>
            <a:off x="5787402" y="9036840"/>
            <a:ext cx="1241425" cy="199389"/>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79180"/>
              </a:lnSpc>
            </a:pPr>
            <a:endParaRPr lang="Arial" altLang="Arial" sz="100"/>
          </a:p>
          <a:p>
            <a:pPr marL="12700" algn="l" rtl="0" eaLnBrk="0">
              <a:lnSpc>
                <a:spcPct val="88000"/>
              </a:lnSpc>
            </a:pPr>
            <a:r>
              <a:rPr sz="1200" spc="-20">
                <a:solidFill>
                  <a:srgbClr val="000000">
                    <a:alpha val="100000"/>
                  </a:srgbClr>
                </a:solidFill>
                <a:latin typeface="Arial"/>
                <a:ea typeface="Arial"/>
                <a:cs typeface="Arial"/>
              </a:rPr>
              <a:t>2021 -04</a:t>
            </a:r>
            <a:r>
              <a:rPr sz="1200" spc="-10">
                <a:solidFill>
                  <a:srgbClr val="000000">
                    <a:alpha val="100000"/>
                  </a:srgbClr>
                </a:solidFill>
                <a:latin typeface="Arial"/>
                <a:ea typeface="Arial"/>
                <a:cs typeface="Arial"/>
              </a:rPr>
              <a:t>-</a:t>
            </a:r>
            <a:r>
              <a:rPr sz="1200" spc="0">
                <a:solidFill>
                  <a:srgbClr val="000000">
                    <a:alpha val="100000"/>
                  </a:srgbClr>
                </a:solidFill>
                <a:latin typeface="Arial"/>
                <a:ea typeface="Arial"/>
                <a:cs typeface="Arial"/>
              </a:rPr>
              <a:t>01  </a:t>
            </a:r>
            <a:r>
              <a:rPr sz="2000" spc="0" baseline="5208">
                <a:solidFill>
                  <a:srgbClr val="000000">
                    <a:alpha val="100000"/>
                  </a:srgbClr>
                </a:solidFill>
                <a:latin typeface="Microsoft YaHei"/>
                <a:ea typeface="Microsoft YaHei"/>
                <a:cs typeface="Microsoft YaHei"/>
              </a:rPr>
              <a:t>实施</a:t>
            </a:r>
            <a:endParaRPr lang="Microsoft YaHei" altLang="Microsoft YaHei" sz="1300"/>
          </a:p>
        </p:txBody>
      </p:sp>
      <p:sp>
        <p:nvSpPr>
          <p:cNvPr id="8" name="textbox 8"/>
          <p:cNvSpPr/>
          <p:nvPr/>
        </p:nvSpPr>
        <p:spPr>
          <a:xfrm>
            <a:off x="892454" y="368132"/>
            <a:ext cx="652144" cy="29146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79398"/>
              </a:lnSpc>
            </a:pPr>
            <a:endParaRPr lang="Arial" altLang="Arial" sz="100"/>
          </a:p>
          <a:p>
            <a:pPr marL="12700" indent="2204" algn="l" rtl="0" eaLnBrk="0">
              <a:lnSpc>
                <a:spcPct val="76000"/>
              </a:lnSpc>
            </a:pPr>
            <a:r>
              <a:rPr sz="600" spc="0">
                <a:solidFill>
                  <a:srgbClr val="000000">
                    <a:alpha val="100000"/>
                  </a:srgbClr>
                </a:solidFill>
                <a:latin typeface="Arial"/>
                <a:ea typeface="Arial"/>
                <a:cs typeface="Arial"/>
              </a:rPr>
              <a:t>I</a:t>
            </a:r>
            <a:r>
              <a:rPr sz="1400" spc="0">
                <a:solidFill>
                  <a:srgbClr val="000000">
                    <a:alpha val="100000"/>
                  </a:srgbClr>
                </a:solidFill>
                <a:latin typeface="Arial"/>
                <a:ea typeface="Arial"/>
                <a:cs typeface="Arial"/>
              </a:rPr>
              <a:t>cs</a:t>
            </a:r>
            <a:r>
              <a:rPr sz="1400" spc="-20">
                <a:solidFill>
                  <a:srgbClr val="000000">
                    <a:alpha val="100000"/>
                  </a:srgbClr>
                </a:solidFill>
                <a:latin typeface="Arial"/>
                <a:ea typeface="Arial"/>
                <a:cs typeface="Arial"/>
              </a:rPr>
              <a:t> </a:t>
            </a:r>
            <a:r>
              <a:rPr sz="600" spc="-20">
                <a:solidFill>
                  <a:srgbClr val="000000">
                    <a:alpha val="100000"/>
                  </a:srgbClr>
                </a:solidFill>
                <a:latin typeface="Arial"/>
                <a:ea typeface="Arial"/>
                <a:cs typeface="Arial"/>
              </a:rPr>
              <a:t>75</a:t>
            </a:r>
            <a:r>
              <a:rPr sz="1400" spc="-20">
                <a:solidFill>
                  <a:srgbClr val="000000">
                    <a:alpha val="100000"/>
                  </a:srgbClr>
                </a:solidFill>
                <a:latin typeface="Microsoft YaHei"/>
                <a:ea typeface="Microsoft YaHei"/>
                <a:cs typeface="Microsoft YaHei"/>
              </a:rPr>
              <a:t>．</a:t>
            </a:r>
            <a:r>
              <a:rPr sz="600" spc="-20">
                <a:solidFill>
                  <a:srgbClr val="000000">
                    <a:alpha val="100000"/>
                  </a:srgbClr>
                </a:solidFill>
                <a:latin typeface="Arial"/>
                <a:ea typeface="Arial"/>
                <a:cs typeface="Arial"/>
              </a:rPr>
              <a:t>0</a:t>
            </a:r>
            <a:r>
              <a:rPr sz="600" spc="-10">
                <a:solidFill>
                  <a:srgbClr val="000000">
                    <a:alpha val="100000"/>
                  </a:srgbClr>
                </a:solidFill>
                <a:latin typeface="Arial"/>
                <a:ea typeface="Arial"/>
                <a:cs typeface="Arial"/>
              </a:rPr>
              <a:t>6</a:t>
            </a:r>
            <a:r>
              <a:rPr sz="600" spc="0">
                <a:solidFill>
                  <a:srgbClr val="000000">
                    <a:alpha val="100000"/>
                  </a:srgbClr>
                </a:solidFill>
                <a:latin typeface="Arial"/>
                <a:ea typeface="Arial"/>
                <a:cs typeface="Arial"/>
              </a:rPr>
              <a:t>0 </a:t>
            </a:r>
            <a:r>
              <a:rPr sz="900" spc="0">
                <a:solidFill>
                  <a:srgbClr val="000000">
                    <a:alpha val="100000"/>
                  </a:srgbClr>
                </a:solidFill>
                <a:latin typeface="Arial"/>
                <a:ea typeface="Arial"/>
                <a:cs typeface="Arial"/>
              </a:rPr>
              <a:t>E</a:t>
            </a:r>
            <a:r>
              <a:rPr sz="900" spc="90">
                <a:solidFill>
                  <a:srgbClr val="000000">
                    <a:alpha val="100000"/>
                  </a:srgbClr>
                </a:solidFill>
                <a:latin typeface="Arial"/>
                <a:ea typeface="Arial"/>
                <a:cs typeface="Arial"/>
              </a:rPr>
              <a:t> 2</a:t>
            </a:r>
            <a:r>
              <a:rPr sz="900" spc="80">
                <a:solidFill>
                  <a:srgbClr val="000000">
                    <a:alpha val="100000"/>
                  </a:srgbClr>
                </a:solidFill>
                <a:latin typeface="Arial"/>
                <a:ea typeface="Arial"/>
                <a:cs typeface="Arial"/>
              </a:rPr>
              <a:t>4</a:t>
            </a:r>
            <a:endParaRPr lang="Arial" altLang="Arial" sz="900"/>
          </a:p>
        </p:txBody>
      </p:sp>
      <p:sp>
        <p:nvSpPr>
          <p:cNvPr id="9" name="textbox 9"/>
          <p:cNvSpPr/>
          <p:nvPr/>
        </p:nvSpPr>
        <p:spPr>
          <a:xfrm>
            <a:off x="5022889" y="9630830"/>
            <a:ext cx="453390" cy="20002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4470"/>
              </a:lnSpc>
            </a:pPr>
            <a:endParaRPr lang="Arial" altLang="Arial" sz="100"/>
          </a:p>
          <a:p>
            <a:pPr marL="12700" algn="l" rtl="0" eaLnBrk="0">
              <a:lnSpc>
                <a:spcPct val="88000"/>
              </a:lnSpc>
            </a:pPr>
            <a:r>
              <a:rPr sz="1300" spc="10">
                <a:solidFill>
                  <a:srgbClr val="000000">
                    <a:alpha val="100000"/>
                  </a:srgbClr>
                </a:solidFill>
                <a:latin typeface="Microsoft YaHei"/>
                <a:ea typeface="Microsoft YaHei"/>
                <a:cs typeface="Microsoft YaHei"/>
              </a:rPr>
              <a:t>发 </a:t>
            </a:r>
            <a:r>
              <a:rPr sz="1300" spc="0">
                <a:solidFill>
                  <a:srgbClr val="000000">
                    <a:alpha val="100000"/>
                  </a:srgbClr>
                </a:solidFill>
                <a:latin typeface="Microsoft YaHei"/>
                <a:ea typeface="Microsoft YaHei"/>
                <a:cs typeface="Microsoft YaHei"/>
              </a:rPr>
              <a:t> 布</a:t>
            </a:r>
            <a:endParaRPr lang="Microsoft YaHei" altLang="Microsoft YaHei" sz="1300"/>
          </a:p>
        </p:txBody>
      </p:sp>
      <p:sp>
        <p:nvSpPr>
          <p:cNvPr id="10" name="path"/>
          <p:cNvSpPr/>
          <p:nvPr/>
        </p:nvSpPr>
        <p:spPr>
          <a:xfrm>
            <a:off x="904544" y="2693288"/>
            <a:ext cx="6109957" cy="9703"/>
          </a:xfrm>
          <a:custGeom>
            <a:rect l="0" t="0" r="0" b="0"/>
            <a:pathLst>
              <a:path w="9621" h="15">
                <a:moveTo>
                  <a:pt x="0" y="7"/>
                </a:moveTo>
                <a:lnTo>
                  <a:pt x="9621" y="7"/>
                </a:lnTo>
              </a:path>
            </a:pathLst>
          </a:custGeom>
          <a:noFill/>
          <a:ln w="9702" cap="flat">
            <a:solidFill>
              <a:srgbClr val="000000">
                <a:alpha val="100000"/>
              </a:srgbClr>
            </a:solidFill>
            <a:prstDash val="solid"/>
            <a:miter lim="100000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1" name="path"/>
          <p:cNvSpPr/>
          <p:nvPr/>
        </p:nvSpPr>
        <p:spPr>
          <a:xfrm>
            <a:off x="904544" y="9245663"/>
            <a:ext cx="6109957" cy="9702"/>
          </a:xfrm>
          <a:custGeom>
            <a:rect l="0" t="0" r="0" b="0"/>
            <a:pathLst>
              <a:path w="9621" h="15">
                <a:moveTo>
                  <a:pt x="0" y="7"/>
                </a:moveTo>
                <a:lnTo>
                  <a:pt x="9621" y="7"/>
                </a:lnTo>
              </a:path>
            </a:pathLst>
          </a:custGeom>
          <a:noFill/>
          <a:ln w="9702" cap="flat">
            <a:solidFill>
              <a:srgbClr val="000000">
                <a:alpha val="100000"/>
              </a:srgbClr>
            </a:solidFill>
            <a:prstDash val="solid"/>
            <a:miter lim="100000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2" name="picture 12"/>
          <p:cNvPicPr>
            <a:picLocks noChangeAspect="1"/>
          </p:cNvPicPr>
          <p:nvPr/>
        </p:nvPicPr>
        <p:blipFill>
          <a:blip r:embed="rId2"/>
          <a:stretch>
            <a:fillRect/>
          </a:stretch>
        </p:blipFill>
        <p:spPr>
          <a:xfrm rot="21600000">
            <a:off x="149587" y="122528"/>
            <a:ext cx="1808781" cy="129596"/>
          </a:xfrm>
          <a:prstGeom prst="rect">
            <a:avLst/>
          </a:prstGeom>
        </p:spPr>
      </p:pic>
      <p:sp>
        <p:nvSpPr>
          <p:cNvPr id="13" name="textbox 13"/>
          <p:cNvSpPr/>
          <p:nvPr/>
        </p:nvSpPr>
        <p:spPr>
          <a:xfrm>
            <a:off x="893813" y="907470"/>
            <a:ext cx="5869940" cy="449262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341"/>
              </a:lnSpc>
            </a:pPr>
            <a:endParaRPr lang="Arial" altLang="Arial" sz="100"/>
          </a:p>
          <a:p>
            <a:pPr algn="r" rtl="0" eaLnBrk="0">
              <a:lnSpc>
                <a:spcPts val="1317"/>
              </a:lnSpc>
            </a:pPr>
            <a:r>
              <a:rPr sz="800" spc="-60">
                <a:solidFill>
                  <a:srgbClr val="000000">
                    <a:alpha val="100000"/>
                  </a:srgbClr>
                </a:solidFill>
                <a:latin typeface="Microsoft YaHei"/>
                <a:ea typeface="Microsoft YaHei"/>
                <a:cs typeface="Microsoft YaHei"/>
              </a:rPr>
              <a:t>犌</a:t>
            </a:r>
            <a:r>
              <a:rPr sz="800" spc="0">
                <a:solidFill>
                  <a:srgbClr val="000000">
                    <a:alpha val="100000"/>
                  </a:srgbClr>
                </a:solidFill>
                <a:latin typeface="Microsoft YaHei"/>
                <a:ea typeface="Microsoft YaHei"/>
                <a:cs typeface="Microsoft YaHei"/>
              </a:rPr>
              <a:t>B</a:t>
            </a:r>
            <a:r>
              <a:rPr sz="2600" spc="-60" baseline="-1520">
                <a:solidFill>
                  <a:srgbClr val="000000">
                    <a:alpha val="100000"/>
                  </a:srgbClr>
                </a:solidFill>
                <a:latin typeface="Microsoft YaHei"/>
                <a:ea typeface="Microsoft YaHei"/>
                <a:cs typeface="Microsoft YaHei"/>
              </a:rPr>
              <a:t>／</a:t>
            </a:r>
            <a:r>
              <a:rPr sz="800" spc="-60">
                <a:solidFill>
                  <a:srgbClr val="000000">
                    <a:alpha val="100000"/>
                  </a:srgbClr>
                </a:solidFill>
                <a:latin typeface="Microsoft YaHei"/>
                <a:ea typeface="Microsoft YaHei"/>
                <a:cs typeface="Microsoft YaHei"/>
              </a:rPr>
              <a:t>犜  </a:t>
            </a:r>
            <a:r>
              <a:rPr sz="800" spc="-60">
                <a:solidFill>
                  <a:srgbClr val="000000">
                    <a:alpha val="100000"/>
                  </a:srgbClr>
                </a:solidFill>
                <a:latin typeface="Arial"/>
                <a:ea typeface="Arial"/>
                <a:cs typeface="Arial"/>
              </a:rPr>
              <a:t>13610 </a:t>
            </a:r>
            <a:r>
              <a:rPr sz="1300" spc="-60" baseline="-3041">
                <a:solidFill>
                  <a:srgbClr val="000000">
                    <a:alpha val="100000"/>
                  </a:srgbClr>
                </a:solidFill>
                <a:latin typeface="Microsoft YaHei"/>
                <a:ea typeface="Microsoft YaHei"/>
                <a:cs typeface="Microsoft YaHei"/>
              </a:rPr>
              <a:t>—</a:t>
            </a:r>
            <a:r>
              <a:rPr sz="800" spc="-60">
                <a:solidFill>
                  <a:srgbClr val="000000">
                    <a:alpha val="100000"/>
                  </a:srgbClr>
                </a:solidFill>
                <a:latin typeface="Microsoft YaHei"/>
                <a:ea typeface="Microsoft YaHei"/>
                <a:cs typeface="Microsoft YaHei"/>
              </a:rPr>
              <a:t> </a:t>
            </a:r>
            <a:r>
              <a:rPr sz="800" spc="-60">
                <a:solidFill>
                  <a:srgbClr val="000000">
                    <a:alpha val="100000"/>
                  </a:srgbClr>
                </a:solidFill>
                <a:latin typeface="Arial"/>
                <a:ea typeface="Arial"/>
                <a:cs typeface="Arial"/>
              </a:rPr>
              <a:t>20</a:t>
            </a:r>
            <a:r>
              <a:rPr sz="800" spc="-40">
                <a:solidFill>
                  <a:srgbClr val="000000">
                    <a:alpha val="100000"/>
                  </a:srgbClr>
                </a:solidFill>
                <a:latin typeface="Arial"/>
                <a:ea typeface="Arial"/>
                <a:cs typeface="Arial"/>
              </a:rPr>
              <a:t>2</a:t>
            </a:r>
            <a:r>
              <a:rPr sz="800" spc="0">
                <a:solidFill>
                  <a:srgbClr val="000000">
                    <a:alpha val="100000"/>
                  </a:srgbClr>
                </a:solidFill>
                <a:latin typeface="Arial"/>
                <a:ea typeface="Arial"/>
                <a:cs typeface="Arial"/>
              </a:rPr>
              <a:t>0</a:t>
            </a:r>
            <a:endParaRPr lang="Arial" altLang="Arial" sz="800"/>
          </a:p>
          <a:p>
            <a:pPr algn="l" rtl="0" eaLnBrk="0">
              <a:lnSpc>
                <a:spcPct val="145000"/>
              </a:lnSpc>
            </a:pPr>
            <a:endParaRPr lang="Arial" altLang="Arial" sz="1000"/>
          </a:p>
          <a:p>
            <a:pPr algn="l" rtl="0" eaLnBrk="0">
              <a:lnSpc>
                <a:spcPct val="145000"/>
              </a:lnSpc>
            </a:pPr>
            <a:endParaRPr lang="Arial" altLang="Arial" sz="1000"/>
          </a:p>
          <a:p>
            <a:pPr marL="2573699" algn="l" rtl="0" eaLnBrk="0">
              <a:lnSpc>
                <a:spcPct val="89000"/>
              </a:lnSpc>
              <a:spcBef>
                <a:spcPts val="429"/>
              </a:spcBef>
            </a:pPr>
            <a:r>
              <a:rPr sz="1400" spc="30">
                <a:solidFill>
                  <a:srgbClr val="000000">
                    <a:alpha val="100000"/>
                  </a:srgbClr>
                </a:solidFill>
                <a:latin typeface="Microsoft YaHei"/>
                <a:ea typeface="Microsoft YaHei"/>
                <a:cs typeface="Microsoft YaHei"/>
              </a:rPr>
              <a:t>目      </a:t>
            </a:r>
            <a:r>
              <a:rPr sz="1400" spc="20">
                <a:solidFill>
                  <a:srgbClr val="000000">
                    <a:alpha val="100000"/>
                  </a:srgbClr>
                </a:solidFill>
                <a:latin typeface="Microsoft YaHei"/>
                <a:ea typeface="Microsoft YaHei"/>
                <a:cs typeface="Microsoft YaHei"/>
              </a:rPr>
              <a:t> </a:t>
            </a:r>
            <a:r>
              <a:rPr sz="1400" spc="0">
                <a:solidFill>
                  <a:srgbClr val="000000">
                    <a:alpha val="100000"/>
                  </a:srgbClr>
                </a:solidFill>
                <a:latin typeface="Microsoft YaHei"/>
                <a:ea typeface="Microsoft YaHei"/>
                <a:cs typeface="Microsoft YaHei"/>
              </a:rPr>
              <a:t>次</a:t>
            </a:r>
            <a:endParaRPr lang="Microsoft YaHei" altLang="Microsoft YaHei" sz="1400"/>
          </a:p>
          <a:p>
            <a:pPr algn="l" rtl="0" eaLnBrk="0">
              <a:lnSpc>
                <a:spcPct val="125000"/>
              </a:lnSpc>
            </a:pPr>
            <a:endParaRPr lang="Arial" altLang="Arial" sz="1000"/>
          </a:p>
          <a:p>
            <a:pPr algn="l" rtl="0" eaLnBrk="0">
              <a:lnSpc>
                <a:spcPct val="126000"/>
              </a:lnSpc>
            </a:pPr>
            <a:endParaRPr lang="Arial" altLang="Arial" sz="1000"/>
          </a:p>
          <a:p>
            <a:pPr marL="12700" algn="l" rtl="0" eaLnBrk="0">
              <a:lnSpc>
                <a:spcPct val="97000"/>
              </a:lnSpc>
              <a:spcBef>
                <a:spcPts val="372"/>
              </a:spcBef>
            </a:pPr>
            <a:r>
              <a:rPr sz="600" spc="-60">
                <a:solidFill>
                  <a:srgbClr val="000000">
                    <a:alpha val="100000"/>
                  </a:srgbClr>
                </a:solidFill>
                <a:latin typeface="Microsoft YaHei"/>
                <a:ea typeface="Microsoft YaHei"/>
                <a:cs typeface="Microsoft YaHei"/>
              </a:rPr>
              <a:t>前言</a:t>
            </a:r>
            <a:r>
              <a:rPr sz="600" spc="80">
                <a:solidFill>
                  <a:srgbClr val="000000">
                    <a:alpha val="100000"/>
                  </a:srgbClr>
                </a:solidFill>
                <a:latin typeface="Microsoft YaHei"/>
                <a:ea typeface="Microsoft YaHei"/>
                <a:cs typeface="Microsoft YaHei"/>
              </a:rPr>
              <a:t>   </a:t>
            </a:r>
            <a:r>
              <a:rPr sz="1200" spc="-60">
                <a:solidFill>
                  <a:srgbClr val="000000">
                    <a:alpha val="100000"/>
                  </a:srgbClr>
                </a:solidFill>
                <a:latin typeface="Microsoft YaHei"/>
                <a:ea typeface="Microsoft YaHei"/>
                <a:cs typeface="Microsoft YaHei"/>
              </a:rPr>
              <a:t>…</a:t>
            </a:r>
            <a:r>
              <a:rPr sz="1200" spc="-180">
                <a:solidFill>
                  <a:srgbClr val="000000">
                    <a:alpha val="100000"/>
                  </a:srgbClr>
                </a:solidFill>
                <a:latin typeface="Microsoft YaHei"/>
                <a:ea typeface="Microsoft YaHei"/>
                <a:cs typeface="Microsoft YaHei"/>
              </a:rPr>
              <a:t> </a:t>
            </a:r>
            <a:r>
              <a:rPr sz="1200" spc="-60">
                <a:solidFill>
                  <a:srgbClr val="000000">
                    <a:alpha val="100000"/>
                  </a:srgbClr>
                </a:solidFill>
                <a:latin typeface="Microsoft YaHei"/>
                <a:ea typeface="Microsoft YaHei"/>
                <a:cs typeface="Microsoft YaHei"/>
              </a:rPr>
              <a:t>…</a:t>
            </a:r>
            <a:r>
              <a:rPr sz="1200" spc="-190">
                <a:solidFill>
                  <a:srgbClr val="000000">
                    <a:alpha val="100000"/>
                  </a:srgbClr>
                </a:solidFill>
                <a:latin typeface="Microsoft YaHei"/>
                <a:ea typeface="Microsoft YaHei"/>
                <a:cs typeface="Microsoft YaHei"/>
              </a:rPr>
              <a:t> </a:t>
            </a:r>
            <a:r>
              <a:rPr sz="1200" spc="-6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6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60">
                <a:solidFill>
                  <a:srgbClr val="000000">
                    <a:alpha val="100000"/>
                  </a:srgbClr>
                </a:solidFill>
                <a:latin typeface="Microsoft YaHei"/>
                <a:ea typeface="Microsoft YaHei"/>
                <a:cs typeface="Microsoft YaHei"/>
              </a:rPr>
              <a:t>…</a:t>
            </a:r>
            <a:r>
              <a:rPr sz="1200" spc="-190">
                <a:solidFill>
                  <a:srgbClr val="000000">
                    <a:alpha val="100000"/>
                  </a:srgbClr>
                </a:solidFill>
                <a:latin typeface="Microsoft YaHei"/>
                <a:ea typeface="Microsoft YaHei"/>
                <a:cs typeface="Microsoft YaHei"/>
              </a:rPr>
              <a:t> </a:t>
            </a:r>
            <a:r>
              <a:rPr sz="1200" spc="-6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60">
                <a:solidFill>
                  <a:srgbClr val="000000">
                    <a:alpha val="100000"/>
                  </a:srgbClr>
                </a:solidFill>
                <a:latin typeface="Microsoft YaHei"/>
                <a:ea typeface="Microsoft YaHei"/>
                <a:cs typeface="Microsoft YaHei"/>
              </a:rPr>
              <a:t>…</a:t>
            </a:r>
            <a:r>
              <a:rPr sz="1200" spc="-190">
                <a:solidFill>
                  <a:srgbClr val="000000">
                    <a:alpha val="100000"/>
                  </a:srgbClr>
                </a:solidFill>
                <a:latin typeface="Microsoft YaHei"/>
                <a:ea typeface="Microsoft YaHei"/>
                <a:cs typeface="Microsoft YaHei"/>
              </a:rPr>
              <a:t> </a:t>
            </a:r>
            <a:r>
              <a:rPr sz="1200" spc="-6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6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60">
                <a:solidFill>
                  <a:srgbClr val="000000">
                    <a:alpha val="100000"/>
                  </a:srgbClr>
                </a:solidFill>
                <a:latin typeface="Microsoft YaHei"/>
                <a:ea typeface="Microsoft YaHei"/>
                <a:cs typeface="Microsoft YaHei"/>
              </a:rPr>
              <a:t>…</a:t>
            </a:r>
            <a:r>
              <a:rPr sz="1200" spc="-190">
                <a:solidFill>
                  <a:srgbClr val="000000">
                    <a:alpha val="100000"/>
                  </a:srgbClr>
                </a:solidFill>
                <a:latin typeface="Microsoft YaHei"/>
                <a:ea typeface="Microsoft YaHei"/>
                <a:cs typeface="Microsoft YaHei"/>
              </a:rPr>
              <a:t> </a:t>
            </a:r>
            <a:r>
              <a:rPr sz="1200" spc="-6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60">
                <a:solidFill>
                  <a:srgbClr val="000000">
                    <a:alpha val="100000"/>
                  </a:srgbClr>
                </a:solidFill>
                <a:latin typeface="Microsoft YaHei"/>
                <a:ea typeface="Microsoft YaHei"/>
                <a:cs typeface="Microsoft YaHei"/>
              </a:rPr>
              <a:t>…</a:t>
            </a:r>
            <a:r>
              <a:rPr sz="1200" spc="-190">
                <a:solidFill>
                  <a:srgbClr val="000000">
                    <a:alpha val="100000"/>
                  </a:srgbClr>
                </a:solidFill>
                <a:latin typeface="Microsoft YaHei"/>
                <a:ea typeface="Microsoft YaHei"/>
                <a:cs typeface="Microsoft YaHei"/>
              </a:rPr>
              <a:t> </a:t>
            </a:r>
            <a:r>
              <a:rPr sz="1200" spc="-6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6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60">
                <a:solidFill>
                  <a:srgbClr val="000000">
                    <a:alpha val="100000"/>
                  </a:srgbClr>
                </a:solidFill>
                <a:latin typeface="Microsoft YaHei"/>
                <a:ea typeface="Microsoft YaHei"/>
                <a:cs typeface="Microsoft YaHei"/>
              </a:rPr>
              <a:t>…</a:t>
            </a:r>
            <a:r>
              <a:rPr sz="1200" spc="-190">
                <a:solidFill>
                  <a:srgbClr val="000000">
                    <a:alpha val="100000"/>
                  </a:srgbClr>
                </a:solidFill>
                <a:latin typeface="Microsoft YaHei"/>
                <a:ea typeface="Microsoft YaHei"/>
                <a:cs typeface="Microsoft YaHei"/>
              </a:rPr>
              <a:t> </a:t>
            </a:r>
            <a:r>
              <a:rPr sz="1200" spc="-6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60">
                <a:solidFill>
                  <a:srgbClr val="000000">
                    <a:alpha val="100000"/>
                  </a:srgbClr>
                </a:solidFill>
                <a:latin typeface="Microsoft YaHei"/>
                <a:ea typeface="Microsoft YaHei"/>
                <a:cs typeface="Microsoft YaHei"/>
              </a:rPr>
              <a:t>…</a:t>
            </a:r>
            <a:r>
              <a:rPr sz="1200" spc="-190">
                <a:solidFill>
                  <a:srgbClr val="000000">
                    <a:alpha val="100000"/>
                  </a:srgbClr>
                </a:solidFill>
                <a:latin typeface="Microsoft YaHei"/>
                <a:ea typeface="Microsoft YaHei"/>
                <a:cs typeface="Microsoft YaHei"/>
              </a:rPr>
              <a:t> </a:t>
            </a:r>
            <a:r>
              <a:rPr sz="1200" spc="-6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6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60">
                <a:solidFill>
                  <a:srgbClr val="000000">
                    <a:alpha val="100000"/>
                  </a:srgbClr>
                </a:solidFill>
                <a:latin typeface="Microsoft YaHei"/>
                <a:ea typeface="Microsoft YaHei"/>
                <a:cs typeface="Microsoft YaHei"/>
              </a:rPr>
              <a:t>…</a:t>
            </a:r>
            <a:r>
              <a:rPr sz="1200" spc="-190">
                <a:solidFill>
                  <a:srgbClr val="000000">
                    <a:alpha val="100000"/>
                  </a:srgbClr>
                </a:solidFill>
                <a:latin typeface="Microsoft YaHei"/>
                <a:ea typeface="Microsoft YaHei"/>
                <a:cs typeface="Microsoft YaHei"/>
              </a:rPr>
              <a:t> </a:t>
            </a:r>
            <a:r>
              <a:rPr sz="1200" spc="-6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60">
                <a:solidFill>
                  <a:srgbClr val="000000">
                    <a:alpha val="100000"/>
                  </a:srgbClr>
                </a:solidFill>
                <a:latin typeface="Microsoft YaHei"/>
                <a:ea typeface="Microsoft YaHei"/>
                <a:cs typeface="Microsoft YaHei"/>
              </a:rPr>
              <a:t>…</a:t>
            </a:r>
            <a:r>
              <a:rPr sz="1200" spc="-190">
                <a:solidFill>
                  <a:srgbClr val="000000">
                    <a:alpha val="100000"/>
                  </a:srgbClr>
                </a:solidFill>
                <a:latin typeface="Microsoft YaHei"/>
                <a:ea typeface="Microsoft YaHei"/>
                <a:cs typeface="Microsoft YaHei"/>
              </a:rPr>
              <a:t> </a:t>
            </a:r>
            <a:r>
              <a:rPr sz="1200" spc="-6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60">
                <a:solidFill>
                  <a:srgbClr val="000000">
                    <a:alpha val="100000"/>
                  </a:srgbClr>
                </a:solidFill>
                <a:latin typeface="Microsoft YaHei"/>
                <a:ea typeface="Microsoft YaHei"/>
                <a:cs typeface="Microsoft YaHei"/>
              </a:rPr>
              <a:t>…</a:t>
            </a:r>
            <a:r>
              <a:rPr sz="1200" spc="-190">
                <a:solidFill>
                  <a:srgbClr val="000000">
                    <a:alpha val="100000"/>
                  </a:srgbClr>
                </a:solidFill>
                <a:latin typeface="Microsoft YaHei"/>
                <a:ea typeface="Microsoft YaHei"/>
                <a:cs typeface="Microsoft YaHei"/>
              </a:rPr>
              <a:t> </a:t>
            </a:r>
            <a:r>
              <a:rPr sz="1200" spc="-6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6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60">
                <a:solidFill>
                  <a:srgbClr val="000000">
                    <a:alpha val="100000"/>
                  </a:srgbClr>
                </a:solidFill>
                <a:latin typeface="Microsoft YaHei"/>
                <a:ea typeface="Microsoft YaHei"/>
                <a:cs typeface="Microsoft YaHei"/>
              </a:rPr>
              <a:t>…</a:t>
            </a:r>
            <a:r>
              <a:rPr sz="1200" spc="-190">
                <a:solidFill>
                  <a:srgbClr val="000000">
                    <a:alpha val="100000"/>
                  </a:srgbClr>
                </a:solidFill>
                <a:latin typeface="Microsoft YaHei"/>
                <a:ea typeface="Microsoft YaHei"/>
                <a:cs typeface="Microsoft YaHei"/>
              </a:rPr>
              <a:t> </a:t>
            </a:r>
            <a:r>
              <a:rPr sz="1200" spc="-6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60">
                <a:solidFill>
                  <a:srgbClr val="000000">
                    <a:alpha val="100000"/>
                  </a:srgbClr>
                </a:solidFill>
                <a:latin typeface="Microsoft YaHei"/>
                <a:ea typeface="Microsoft YaHei"/>
                <a:cs typeface="Microsoft YaHei"/>
              </a:rPr>
              <a:t>…</a:t>
            </a:r>
            <a:r>
              <a:rPr sz="1200" spc="-190">
                <a:solidFill>
                  <a:srgbClr val="000000">
                    <a:alpha val="100000"/>
                  </a:srgbClr>
                </a:solidFill>
                <a:latin typeface="Microsoft YaHei"/>
                <a:ea typeface="Microsoft YaHei"/>
                <a:cs typeface="Microsoft YaHei"/>
              </a:rPr>
              <a:t> </a:t>
            </a:r>
            <a:r>
              <a:rPr sz="1200" spc="-6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6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60">
                <a:solidFill>
                  <a:srgbClr val="000000">
                    <a:alpha val="100000"/>
                  </a:srgbClr>
                </a:solidFill>
                <a:latin typeface="Microsoft YaHei"/>
                <a:ea typeface="Microsoft YaHei"/>
                <a:cs typeface="Microsoft YaHei"/>
              </a:rPr>
              <a:t>…</a:t>
            </a:r>
            <a:r>
              <a:rPr sz="1200" spc="-190">
                <a:solidFill>
                  <a:srgbClr val="000000">
                    <a:alpha val="100000"/>
                  </a:srgbClr>
                </a:solidFill>
                <a:latin typeface="Microsoft YaHei"/>
                <a:ea typeface="Microsoft YaHei"/>
                <a:cs typeface="Microsoft YaHei"/>
              </a:rPr>
              <a:t> </a:t>
            </a:r>
            <a:r>
              <a:rPr sz="1200" spc="-6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60">
                <a:solidFill>
                  <a:srgbClr val="000000">
                    <a:alpha val="100000"/>
                  </a:srgbClr>
                </a:solidFill>
                <a:latin typeface="Microsoft YaHei"/>
                <a:ea typeface="Microsoft YaHei"/>
                <a:cs typeface="Microsoft YaHei"/>
              </a:rPr>
              <a:t>…</a:t>
            </a:r>
            <a:r>
              <a:rPr sz="1200" spc="-190">
                <a:solidFill>
                  <a:srgbClr val="000000">
                    <a:alpha val="100000"/>
                  </a:srgbClr>
                </a:solidFill>
                <a:latin typeface="Microsoft YaHei"/>
                <a:ea typeface="Microsoft YaHei"/>
                <a:cs typeface="Microsoft YaHei"/>
              </a:rPr>
              <a:t> </a:t>
            </a:r>
            <a:r>
              <a:rPr sz="1200" spc="-6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6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60">
                <a:solidFill>
                  <a:srgbClr val="000000">
                    <a:alpha val="100000"/>
                  </a:srgbClr>
                </a:solidFill>
                <a:latin typeface="Microsoft YaHei"/>
                <a:ea typeface="Microsoft YaHei"/>
                <a:cs typeface="Microsoft YaHei"/>
              </a:rPr>
              <a:t>…</a:t>
            </a:r>
            <a:r>
              <a:rPr sz="1200" spc="-190">
                <a:solidFill>
                  <a:srgbClr val="000000">
                    <a:alpha val="100000"/>
                  </a:srgbClr>
                </a:solidFill>
                <a:latin typeface="Microsoft YaHei"/>
                <a:ea typeface="Microsoft YaHei"/>
                <a:cs typeface="Microsoft YaHei"/>
              </a:rPr>
              <a:t> </a:t>
            </a:r>
            <a:r>
              <a:rPr sz="1200" spc="-6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60">
                <a:solidFill>
                  <a:srgbClr val="000000">
                    <a:alpha val="100000"/>
                  </a:srgbClr>
                </a:solidFill>
                <a:latin typeface="Microsoft YaHei"/>
                <a:ea typeface="Microsoft YaHei"/>
                <a:cs typeface="Microsoft YaHei"/>
              </a:rPr>
              <a:t>…</a:t>
            </a:r>
            <a:r>
              <a:rPr sz="1200" spc="-190">
                <a:solidFill>
                  <a:srgbClr val="000000">
                    <a:alpha val="100000"/>
                  </a:srgbClr>
                </a:solidFill>
                <a:latin typeface="Microsoft YaHei"/>
                <a:ea typeface="Microsoft YaHei"/>
                <a:cs typeface="Microsoft YaHei"/>
              </a:rPr>
              <a:t> </a:t>
            </a:r>
            <a:r>
              <a:rPr sz="1200" spc="-60">
                <a:solidFill>
                  <a:srgbClr val="000000">
                    <a:alpha val="100000"/>
                  </a:srgbClr>
                </a:solidFill>
                <a:latin typeface="Microsoft YaHei"/>
                <a:ea typeface="Microsoft YaHei"/>
                <a:cs typeface="Microsoft YaHei"/>
              </a:rPr>
              <a:t>…</a:t>
            </a:r>
            <a:r>
              <a:rPr sz="1200" spc="20">
                <a:solidFill>
                  <a:srgbClr val="000000">
                    <a:alpha val="100000"/>
                  </a:srgbClr>
                </a:solidFill>
                <a:latin typeface="Microsoft YaHei"/>
                <a:ea typeface="Microsoft YaHei"/>
                <a:cs typeface="Microsoft YaHei"/>
              </a:rPr>
              <a:t>  </a:t>
            </a:r>
            <a:r>
              <a:rPr sz="900" spc="-60" baseline="-17362">
                <a:solidFill>
                  <a:srgbClr val="000000">
                    <a:alpha val="100000"/>
                  </a:srgbClr>
                </a:solidFill>
                <a:latin typeface="Microsoft YaHei"/>
                <a:ea typeface="Microsoft YaHei"/>
                <a:cs typeface="Microsoft YaHei"/>
              </a:rPr>
              <a:t>Ⅲ</a:t>
            </a:r>
            <a:endParaRPr lang="Microsoft YaHei" altLang="Microsoft YaHei" sz="584"/>
          </a:p>
          <a:p>
            <a:pPr marL="17242" algn="l" rtl="0" eaLnBrk="0">
              <a:lnSpc>
                <a:spcPct val="85000"/>
              </a:lnSpc>
              <a:spcBef>
                <a:spcPts val="432"/>
              </a:spcBef>
            </a:pPr>
            <a:r>
              <a:rPr sz="900" spc="-70" baseline="-11575">
                <a:solidFill>
                  <a:srgbClr val="000000">
                    <a:alpha val="100000"/>
                  </a:srgbClr>
                </a:solidFill>
                <a:latin typeface="Arial"/>
                <a:ea typeface="Arial"/>
                <a:cs typeface="Arial"/>
              </a:rPr>
              <a:t>1</a:t>
            </a:r>
            <a:r>
              <a:rPr sz="600" spc="60">
                <a:solidFill>
                  <a:srgbClr val="000000">
                    <a:alpha val="100000"/>
                  </a:srgbClr>
                </a:solidFill>
                <a:latin typeface="Arial"/>
                <a:ea typeface="Arial"/>
                <a:cs typeface="Arial"/>
              </a:rPr>
              <a:t>       </a:t>
            </a:r>
            <a:r>
              <a:rPr sz="600" spc="-70">
                <a:solidFill>
                  <a:srgbClr val="000000">
                    <a:alpha val="100000"/>
                  </a:srgbClr>
                </a:solidFill>
                <a:latin typeface="Microsoft YaHei"/>
                <a:ea typeface="Microsoft YaHei"/>
                <a:cs typeface="Microsoft YaHei"/>
              </a:rPr>
              <a:t>范围</a:t>
            </a:r>
            <a:r>
              <a:rPr sz="600" spc="60">
                <a:solidFill>
                  <a:srgbClr val="000000">
                    <a:alpha val="100000"/>
                  </a:srgbClr>
                </a:solidFill>
                <a:latin typeface="Microsoft YaHei"/>
                <a:ea typeface="Microsoft YaHei"/>
                <a:cs typeface="Microsoft YaHei"/>
              </a:rPr>
              <a:t>   </a:t>
            </a:r>
            <a:r>
              <a:rPr sz="1200" spc="-70">
                <a:solidFill>
                  <a:srgbClr val="000000">
                    <a:alpha val="100000"/>
                  </a:srgbClr>
                </a:solidFill>
                <a:latin typeface="Microsoft YaHei"/>
                <a:ea typeface="Microsoft YaHei"/>
                <a:cs typeface="Microsoft YaHei"/>
              </a:rPr>
              <a:t>…</a:t>
            </a:r>
            <a:r>
              <a:rPr sz="1200" spc="-190">
                <a:solidFill>
                  <a:srgbClr val="000000">
                    <a:alpha val="100000"/>
                  </a:srgbClr>
                </a:solidFill>
                <a:latin typeface="Microsoft YaHei"/>
                <a:ea typeface="Microsoft YaHei"/>
                <a:cs typeface="Microsoft YaHei"/>
              </a:rPr>
              <a:t> </a:t>
            </a:r>
            <a:r>
              <a:rPr sz="1200" spc="-7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70">
                <a:solidFill>
                  <a:srgbClr val="000000">
                    <a:alpha val="100000"/>
                  </a:srgbClr>
                </a:solidFill>
                <a:latin typeface="Microsoft YaHei"/>
                <a:ea typeface="Microsoft YaHei"/>
                <a:cs typeface="Microsoft YaHei"/>
              </a:rPr>
              <a:t>…</a:t>
            </a:r>
            <a:r>
              <a:rPr sz="1200" spc="-190">
                <a:solidFill>
                  <a:srgbClr val="000000">
                    <a:alpha val="100000"/>
                  </a:srgbClr>
                </a:solidFill>
                <a:latin typeface="Microsoft YaHei"/>
                <a:ea typeface="Microsoft YaHei"/>
                <a:cs typeface="Microsoft YaHei"/>
              </a:rPr>
              <a:t> </a:t>
            </a:r>
            <a:r>
              <a:rPr sz="1200" spc="-7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7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70">
                <a:solidFill>
                  <a:srgbClr val="000000">
                    <a:alpha val="100000"/>
                  </a:srgbClr>
                </a:solidFill>
                <a:latin typeface="Microsoft YaHei"/>
                <a:ea typeface="Microsoft YaHei"/>
                <a:cs typeface="Microsoft YaHei"/>
              </a:rPr>
              <a:t>…</a:t>
            </a:r>
            <a:r>
              <a:rPr sz="1200" spc="-190">
                <a:solidFill>
                  <a:srgbClr val="000000">
                    <a:alpha val="100000"/>
                  </a:srgbClr>
                </a:solidFill>
                <a:latin typeface="Microsoft YaHei"/>
                <a:ea typeface="Microsoft YaHei"/>
                <a:cs typeface="Microsoft YaHei"/>
              </a:rPr>
              <a:t> </a:t>
            </a:r>
            <a:r>
              <a:rPr sz="1200" spc="-7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70">
                <a:solidFill>
                  <a:srgbClr val="000000">
                    <a:alpha val="100000"/>
                  </a:srgbClr>
                </a:solidFill>
                <a:latin typeface="Microsoft YaHei"/>
                <a:ea typeface="Microsoft YaHei"/>
                <a:cs typeface="Microsoft YaHei"/>
              </a:rPr>
              <a:t>…</a:t>
            </a:r>
            <a:r>
              <a:rPr sz="1200" spc="-190">
                <a:solidFill>
                  <a:srgbClr val="000000">
                    <a:alpha val="100000"/>
                  </a:srgbClr>
                </a:solidFill>
                <a:latin typeface="Microsoft YaHei"/>
                <a:ea typeface="Microsoft YaHei"/>
                <a:cs typeface="Microsoft YaHei"/>
              </a:rPr>
              <a:t> </a:t>
            </a:r>
            <a:r>
              <a:rPr sz="1200" spc="-7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7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70">
                <a:solidFill>
                  <a:srgbClr val="000000">
                    <a:alpha val="100000"/>
                  </a:srgbClr>
                </a:solidFill>
                <a:latin typeface="Microsoft YaHei"/>
                <a:ea typeface="Microsoft YaHei"/>
                <a:cs typeface="Microsoft YaHei"/>
              </a:rPr>
              <a:t>…</a:t>
            </a:r>
            <a:r>
              <a:rPr sz="1200" spc="-190">
                <a:solidFill>
                  <a:srgbClr val="000000">
                    <a:alpha val="100000"/>
                  </a:srgbClr>
                </a:solidFill>
                <a:latin typeface="Microsoft YaHei"/>
                <a:ea typeface="Microsoft YaHei"/>
                <a:cs typeface="Microsoft YaHei"/>
              </a:rPr>
              <a:t> </a:t>
            </a:r>
            <a:r>
              <a:rPr sz="1200" spc="-7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70">
                <a:solidFill>
                  <a:srgbClr val="000000">
                    <a:alpha val="100000"/>
                  </a:srgbClr>
                </a:solidFill>
                <a:latin typeface="Microsoft YaHei"/>
                <a:ea typeface="Microsoft YaHei"/>
                <a:cs typeface="Microsoft YaHei"/>
              </a:rPr>
              <a:t>…</a:t>
            </a:r>
            <a:r>
              <a:rPr sz="1200" spc="-190">
                <a:solidFill>
                  <a:srgbClr val="000000">
                    <a:alpha val="100000"/>
                  </a:srgbClr>
                </a:solidFill>
                <a:latin typeface="Microsoft YaHei"/>
                <a:ea typeface="Microsoft YaHei"/>
                <a:cs typeface="Microsoft YaHei"/>
              </a:rPr>
              <a:t> </a:t>
            </a:r>
            <a:r>
              <a:rPr sz="1200" spc="-7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7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70">
                <a:solidFill>
                  <a:srgbClr val="000000">
                    <a:alpha val="100000"/>
                  </a:srgbClr>
                </a:solidFill>
                <a:latin typeface="Microsoft YaHei"/>
                <a:ea typeface="Microsoft YaHei"/>
                <a:cs typeface="Microsoft YaHei"/>
              </a:rPr>
              <a:t>…</a:t>
            </a:r>
            <a:r>
              <a:rPr sz="1200" spc="-190">
                <a:solidFill>
                  <a:srgbClr val="000000">
                    <a:alpha val="100000"/>
                  </a:srgbClr>
                </a:solidFill>
                <a:latin typeface="Microsoft YaHei"/>
                <a:ea typeface="Microsoft YaHei"/>
                <a:cs typeface="Microsoft YaHei"/>
              </a:rPr>
              <a:t> </a:t>
            </a:r>
            <a:r>
              <a:rPr sz="1200" spc="-7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70">
                <a:solidFill>
                  <a:srgbClr val="000000">
                    <a:alpha val="100000"/>
                  </a:srgbClr>
                </a:solidFill>
                <a:latin typeface="Microsoft YaHei"/>
                <a:ea typeface="Microsoft YaHei"/>
                <a:cs typeface="Microsoft YaHei"/>
              </a:rPr>
              <a:t>…</a:t>
            </a:r>
            <a:r>
              <a:rPr sz="1200" spc="-190">
                <a:solidFill>
                  <a:srgbClr val="000000">
                    <a:alpha val="100000"/>
                  </a:srgbClr>
                </a:solidFill>
                <a:latin typeface="Microsoft YaHei"/>
                <a:ea typeface="Microsoft YaHei"/>
                <a:cs typeface="Microsoft YaHei"/>
              </a:rPr>
              <a:t> </a:t>
            </a:r>
            <a:r>
              <a:rPr sz="1200" spc="-7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7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70">
                <a:solidFill>
                  <a:srgbClr val="000000">
                    <a:alpha val="100000"/>
                  </a:srgbClr>
                </a:solidFill>
                <a:latin typeface="Microsoft YaHei"/>
                <a:ea typeface="Microsoft YaHei"/>
                <a:cs typeface="Microsoft YaHei"/>
              </a:rPr>
              <a:t>…</a:t>
            </a:r>
            <a:r>
              <a:rPr sz="1200" spc="-190">
                <a:solidFill>
                  <a:srgbClr val="000000">
                    <a:alpha val="100000"/>
                  </a:srgbClr>
                </a:solidFill>
                <a:latin typeface="Microsoft YaHei"/>
                <a:ea typeface="Microsoft YaHei"/>
                <a:cs typeface="Microsoft YaHei"/>
              </a:rPr>
              <a:t> </a:t>
            </a:r>
            <a:r>
              <a:rPr sz="1200" spc="-7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70">
                <a:solidFill>
                  <a:srgbClr val="000000">
                    <a:alpha val="100000"/>
                  </a:srgbClr>
                </a:solidFill>
                <a:latin typeface="Microsoft YaHei"/>
                <a:ea typeface="Microsoft YaHei"/>
                <a:cs typeface="Microsoft YaHei"/>
              </a:rPr>
              <a:t>…</a:t>
            </a:r>
            <a:r>
              <a:rPr sz="1200" spc="-190">
                <a:solidFill>
                  <a:srgbClr val="000000">
                    <a:alpha val="100000"/>
                  </a:srgbClr>
                </a:solidFill>
                <a:latin typeface="Microsoft YaHei"/>
                <a:ea typeface="Microsoft YaHei"/>
                <a:cs typeface="Microsoft YaHei"/>
              </a:rPr>
              <a:t> </a:t>
            </a:r>
            <a:r>
              <a:rPr sz="1200" spc="-7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70">
                <a:solidFill>
                  <a:srgbClr val="000000">
                    <a:alpha val="100000"/>
                  </a:srgbClr>
                </a:solidFill>
                <a:latin typeface="Microsoft YaHei"/>
                <a:ea typeface="Microsoft YaHei"/>
                <a:cs typeface="Microsoft YaHei"/>
              </a:rPr>
              <a:t>…</a:t>
            </a:r>
            <a:r>
              <a:rPr sz="1200" spc="-190">
                <a:solidFill>
                  <a:srgbClr val="000000">
                    <a:alpha val="100000"/>
                  </a:srgbClr>
                </a:solidFill>
                <a:latin typeface="Microsoft YaHei"/>
                <a:ea typeface="Microsoft YaHei"/>
                <a:cs typeface="Microsoft YaHei"/>
              </a:rPr>
              <a:t> </a:t>
            </a:r>
            <a:r>
              <a:rPr sz="1200" spc="-7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7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70">
                <a:solidFill>
                  <a:srgbClr val="000000">
                    <a:alpha val="100000"/>
                  </a:srgbClr>
                </a:solidFill>
                <a:latin typeface="Microsoft YaHei"/>
                <a:ea typeface="Microsoft YaHei"/>
                <a:cs typeface="Microsoft YaHei"/>
              </a:rPr>
              <a:t>…</a:t>
            </a:r>
            <a:r>
              <a:rPr sz="1200" spc="-190">
                <a:solidFill>
                  <a:srgbClr val="000000">
                    <a:alpha val="100000"/>
                  </a:srgbClr>
                </a:solidFill>
                <a:latin typeface="Microsoft YaHei"/>
                <a:ea typeface="Microsoft YaHei"/>
                <a:cs typeface="Microsoft YaHei"/>
              </a:rPr>
              <a:t> </a:t>
            </a:r>
            <a:r>
              <a:rPr sz="1200" spc="-7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70">
                <a:solidFill>
                  <a:srgbClr val="000000">
                    <a:alpha val="100000"/>
                  </a:srgbClr>
                </a:solidFill>
                <a:latin typeface="Microsoft YaHei"/>
                <a:ea typeface="Microsoft YaHei"/>
                <a:cs typeface="Microsoft YaHei"/>
              </a:rPr>
              <a:t>…</a:t>
            </a:r>
            <a:r>
              <a:rPr sz="1200" spc="-190">
                <a:solidFill>
                  <a:srgbClr val="000000">
                    <a:alpha val="100000"/>
                  </a:srgbClr>
                </a:solidFill>
                <a:latin typeface="Microsoft YaHei"/>
                <a:ea typeface="Microsoft YaHei"/>
                <a:cs typeface="Microsoft YaHei"/>
              </a:rPr>
              <a:t> </a:t>
            </a:r>
            <a:r>
              <a:rPr sz="1200" spc="-7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7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70">
                <a:solidFill>
                  <a:srgbClr val="000000">
                    <a:alpha val="100000"/>
                  </a:srgbClr>
                </a:solidFill>
                <a:latin typeface="Microsoft YaHei"/>
                <a:ea typeface="Microsoft YaHei"/>
                <a:cs typeface="Microsoft YaHei"/>
              </a:rPr>
              <a:t>…</a:t>
            </a:r>
            <a:r>
              <a:rPr sz="1200" spc="-190">
                <a:solidFill>
                  <a:srgbClr val="000000">
                    <a:alpha val="100000"/>
                  </a:srgbClr>
                </a:solidFill>
                <a:latin typeface="Microsoft YaHei"/>
                <a:ea typeface="Microsoft YaHei"/>
                <a:cs typeface="Microsoft YaHei"/>
              </a:rPr>
              <a:t> </a:t>
            </a:r>
            <a:r>
              <a:rPr sz="1200" spc="-7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70">
                <a:solidFill>
                  <a:srgbClr val="000000">
                    <a:alpha val="100000"/>
                  </a:srgbClr>
                </a:solidFill>
                <a:latin typeface="Microsoft YaHei"/>
                <a:ea typeface="Microsoft YaHei"/>
                <a:cs typeface="Microsoft YaHei"/>
              </a:rPr>
              <a:t>…</a:t>
            </a:r>
            <a:r>
              <a:rPr sz="1200" spc="-190">
                <a:solidFill>
                  <a:srgbClr val="000000">
                    <a:alpha val="100000"/>
                  </a:srgbClr>
                </a:solidFill>
                <a:latin typeface="Microsoft YaHei"/>
                <a:ea typeface="Microsoft YaHei"/>
                <a:cs typeface="Microsoft YaHei"/>
              </a:rPr>
              <a:t> </a:t>
            </a:r>
            <a:r>
              <a:rPr sz="1200" spc="-7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7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70">
                <a:solidFill>
                  <a:srgbClr val="000000">
                    <a:alpha val="100000"/>
                  </a:srgbClr>
                </a:solidFill>
                <a:latin typeface="Microsoft YaHei"/>
                <a:ea typeface="Microsoft YaHei"/>
                <a:cs typeface="Microsoft YaHei"/>
              </a:rPr>
              <a:t>…</a:t>
            </a:r>
            <a:r>
              <a:rPr sz="1200" spc="-190">
                <a:solidFill>
                  <a:srgbClr val="000000">
                    <a:alpha val="100000"/>
                  </a:srgbClr>
                </a:solidFill>
                <a:latin typeface="Microsoft YaHei"/>
                <a:ea typeface="Microsoft YaHei"/>
                <a:cs typeface="Microsoft YaHei"/>
              </a:rPr>
              <a:t> </a:t>
            </a:r>
            <a:r>
              <a:rPr sz="1200" spc="-70">
                <a:solidFill>
                  <a:srgbClr val="000000">
                    <a:alpha val="100000"/>
                  </a:srgbClr>
                </a:solidFill>
                <a:latin typeface="Microsoft YaHei"/>
                <a:ea typeface="Microsoft YaHei"/>
                <a:cs typeface="Microsoft YaHei"/>
              </a:rPr>
              <a:t>…</a:t>
            </a:r>
            <a:r>
              <a:rPr sz="1200" spc="300">
                <a:solidFill>
                  <a:srgbClr val="000000">
                    <a:alpha val="100000"/>
                  </a:srgbClr>
                </a:solidFill>
                <a:latin typeface="Microsoft YaHei"/>
                <a:ea typeface="Microsoft YaHei"/>
                <a:cs typeface="Microsoft YaHei"/>
              </a:rPr>
              <a:t> </a:t>
            </a:r>
            <a:r>
              <a:rPr sz="900" spc="-70" baseline="-11575">
                <a:solidFill>
                  <a:srgbClr val="000000">
                    <a:alpha val="100000"/>
                  </a:srgbClr>
                </a:solidFill>
                <a:latin typeface="Arial"/>
                <a:ea typeface="Arial"/>
                <a:cs typeface="Arial"/>
              </a:rPr>
              <a:t>1</a:t>
            </a:r>
            <a:endParaRPr lang="Arial" altLang="Arial" sz="584"/>
          </a:p>
          <a:p>
            <a:pPr marL="14676" algn="l" rtl="0" eaLnBrk="0">
              <a:lnSpc>
                <a:spcPct val="79000"/>
              </a:lnSpc>
              <a:spcBef>
                <a:spcPts val="620"/>
              </a:spcBef>
            </a:pPr>
            <a:r>
              <a:rPr sz="1000" spc="-70" baseline="-10417">
                <a:solidFill>
                  <a:srgbClr val="000000">
                    <a:alpha val="100000"/>
                  </a:srgbClr>
                </a:solidFill>
                <a:latin typeface="Arial"/>
                <a:ea typeface="Arial"/>
                <a:cs typeface="Arial"/>
              </a:rPr>
              <a:t>2</a:t>
            </a:r>
            <a:r>
              <a:rPr sz="600" spc="40">
                <a:solidFill>
                  <a:srgbClr val="000000">
                    <a:alpha val="100000"/>
                  </a:srgbClr>
                </a:solidFill>
                <a:latin typeface="Arial"/>
                <a:ea typeface="Arial"/>
                <a:cs typeface="Arial"/>
              </a:rPr>
              <a:t>       </a:t>
            </a:r>
            <a:r>
              <a:rPr sz="600" spc="-70">
                <a:solidFill>
                  <a:srgbClr val="000000">
                    <a:alpha val="100000"/>
                  </a:srgbClr>
                </a:solidFill>
                <a:latin typeface="Microsoft YaHei"/>
                <a:ea typeface="Microsoft YaHei"/>
                <a:cs typeface="Microsoft YaHei"/>
              </a:rPr>
              <a:t>规范性引用文件</a:t>
            </a:r>
            <a:r>
              <a:rPr sz="600" spc="60">
                <a:solidFill>
                  <a:srgbClr val="000000">
                    <a:alpha val="100000"/>
                  </a:srgbClr>
                </a:solidFill>
                <a:latin typeface="Microsoft YaHei"/>
                <a:ea typeface="Microsoft YaHei"/>
                <a:cs typeface="Microsoft YaHei"/>
              </a:rPr>
              <a:t>   </a:t>
            </a:r>
            <a:r>
              <a:rPr sz="1300" spc="-70">
                <a:solidFill>
                  <a:srgbClr val="000000">
                    <a:alpha val="100000"/>
                  </a:srgbClr>
                </a:solidFill>
                <a:latin typeface="Microsoft YaHei"/>
                <a:ea typeface="Microsoft YaHei"/>
                <a:cs typeface="Microsoft YaHei"/>
              </a:rPr>
              <a:t>…</a:t>
            </a:r>
            <a:r>
              <a:rPr sz="1300" spc="-220">
                <a:solidFill>
                  <a:srgbClr val="000000">
                    <a:alpha val="100000"/>
                  </a:srgbClr>
                </a:solidFill>
                <a:latin typeface="Microsoft YaHei"/>
                <a:ea typeface="Microsoft YaHei"/>
                <a:cs typeface="Microsoft YaHei"/>
              </a:rPr>
              <a:t> </a:t>
            </a:r>
            <a:r>
              <a:rPr sz="1300" spc="-70">
                <a:solidFill>
                  <a:srgbClr val="000000">
                    <a:alpha val="100000"/>
                  </a:srgbClr>
                </a:solidFill>
                <a:latin typeface="Microsoft YaHei"/>
                <a:ea typeface="Microsoft YaHei"/>
                <a:cs typeface="Microsoft YaHei"/>
              </a:rPr>
              <a:t>…</a:t>
            </a:r>
            <a:r>
              <a:rPr sz="1300" spc="-230">
                <a:solidFill>
                  <a:srgbClr val="000000">
                    <a:alpha val="100000"/>
                  </a:srgbClr>
                </a:solidFill>
                <a:latin typeface="Microsoft YaHei"/>
                <a:ea typeface="Microsoft YaHei"/>
                <a:cs typeface="Microsoft YaHei"/>
              </a:rPr>
              <a:t> </a:t>
            </a:r>
            <a:r>
              <a:rPr sz="1300" spc="-70">
                <a:solidFill>
                  <a:srgbClr val="000000">
                    <a:alpha val="100000"/>
                  </a:srgbClr>
                </a:solidFill>
                <a:latin typeface="Microsoft YaHei"/>
                <a:ea typeface="Microsoft YaHei"/>
                <a:cs typeface="Microsoft YaHei"/>
              </a:rPr>
              <a:t>…</a:t>
            </a:r>
            <a:r>
              <a:rPr sz="1300" spc="-220">
                <a:solidFill>
                  <a:srgbClr val="000000">
                    <a:alpha val="100000"/>
                  </a:srgbClr>
                </a:solidFill>
                <a:latin typeface="Microsoft YaHei"/>
                <a:ea typeface="Microsoft YaHei"/>
                <a:cs typeface="Microsoft YaHei"/>
              </a:rPr>
              <a:t> </a:t>
            </a:r>
            <a:r>
              <a:rPr sz="1300" spc="-70">
                <a:solidFill>
                  <a:srgbClr val="000000">
                    <a:alpha val="100000"/>
                  </a:srgbClr>
                </a:solidFill>
                <a:latin typeface="Microsoft YaHei"/>
                <a:ea typeface="Microsoft YaHei"/>
                <a:cs typeface="Microsoft YaHei"/>
              </a:rPr>
              <a:t>…</a:t>
            </a:r>
            <a:r>
              <a:rPr sz="1300" spc="-230">
                <a:solidFill>
                  <a:srgbClr val="000000">
                    <a:alpha val="100000"/>
                  </a:srgbClr>
                </a:solidFill>
                <a:latin typeface="Microsoft YaHei"/>
                <a:ea typeface="Microsoft YaHei"/>
                <a:cs typeface="Microsoft YaHei"/>
              </a:rPr>
              <a:t> </a:t>
            </a:r>
            <a:r>
              <a:rPr sz="1300" spc="-70">
                <a:solidFill>
                  <a:srgbClr val="000000">
                    <a:alpha val="100000"/>
                  </a:srgbClr>
                </a:solidFill>
                <a:latin typeface="Microsoft YaHei"/>
                <a:ea typeface="Microsoft YaHei"/>
                <a:cs typeface="Microsoft YaHei"/>
              </a:rPr>
              <a:t>…</a:t>
            </a:r>
            <a:r>
              <a:rPr sz="1300" spc="-230">
                <a:solidFill>
                  <a:srgbClr val="000000">
                    <a:alpha val="100000"/>
                  </a:srgbClr>
                </a:solidFill>
                <a:latin typeface="Microsoft YaHei"/>
                <a:ea typeface="Microsoft YaHei"/>
                <a:cs typeface="Microsoft YaHei"/>
              </a:rPr>
              <a:t> </a:t>
            </a:r>
            <a:r>
              <a:rPr sz="1300" spc="-70">
                <a:solidFill>
                  <a:srgbClr val="000000">
                    <a:alpha val="100000"/>
                  </a:srgbClr>
                </a:solidFill>
                <a:latin typeface="Microsoft YaHei"/>
                <a:ea typeface="Microsoft YaHei"/>
                <a:cs typeface="Microsoft YaHei"/>
              </a:rPr>
              <a:t>…</a:t>
            </a:r>
            <a:r>
              <a:rPr sz="1300" spc="-220">
                <a:solidFill>
                  <a:srgbClr val="000000">
                    <a:alpha val="100000"/>
                  </a:srgbClr>
                </a:solidFill>
                <a:latin typeface="Microsoft YaHei"/>
                <a:ea typeface="Microsoft YaHei"/>
                <a:cs typeface="Microsoft YaHei"/>
              </a:rPr>
              <a:t> </a:t>
            </a:r>
            <a:r>
              <a:rPr sz="1300" spc="-70">
                <a:solidFill>
                  <a:srgbClr val="000000">
                    <a:alpha val="100000"/>
                  </a:srgbClr>
                </a:solidFill>
                <a:latin typeface="Microsoft YaHei"/>
                <a:ea typeface="Microsoft YaHei"/>
                <a:cs typeface="Microsoft YaHei"/>
              </a:rPr>
              <a:t>…</a:t>
            </a:r>
            <a:r>
              <a:rPr sz="1300" spc="-230">
                <a:solidFill>
                  <a:srgbClr val="000000">
                    <a:alpha val="100000"/>
                  </a:srgbClr>
                </a:solidFill>
                <a:latin typeface="Microsoft YaHei"/>
                <a:ea typeface="Microsoft YaHei"/>
                <a:cs typeface="Microsoft YaHei"/>
              </a:rPr>
              <a:t> </a:t>
            </a:r>
            <a:r>
              <a:rPr sz="1300" spc="-70">
                <a:solidFill>
                  <a:srgbClr val="000000">
                    <a:alpha val="100000"/>
                  </a:srgbClr>
                </a:solidFill>
                <a:latin typeface="Microsoft YaHei"/>
                <a:ea typeface="Microsoft YaHei"/>
                <a:cs typeface="Microsoft YaHei"/>
              </a:rPr>
              <a:t>…</a:t>
            </a:r>
            <a:r>
              <a:rPr sz="1300" spc="-220">
                <a:solidFill>
                  <a:srgbClr val="000000">
                    <a:alpha val="100000"/>
                  </a:srgbClr>
                </a:solidFill>
                <a:latin typeface="Microsoft YaHei"/>
                <a:ea typeface="Microsoft YaHei"/>
                <a:cs typeface="Microsoft YaHei"/>
              </a:rPr>
              <a:t> </a:t>
            </a:r>
            <a:r>
              <a:rPr sz="1300" spc="-70">
                <a:solidFill>
                  <a:srgbClr val="000000">
                    <a:alpha val="100000"/>
                  </a:srgbClr>
                </a:solidFill>
                <a:latin typeface="Microsoft YaHei"/>
                <a:ea typeface="Microsoft YaHei"/>
                <a:cs typeface="Microsoft YaHei"/>
              </a:rPr>
              <a:t>…</a:t>
            </a:r>
            <a:r>
              <a:rPr sz="1300" spc="-230">
                <a:solidFill>
                  <a:srgbClr val="000000">
                    <a:alpha val="100000"/>
                  </a:srgbClr>
                </a:solidFill>
                <a:latin typeface="Microsoft YaHei"/>
                <a:ea typeface="Microsoft YaHei"/>
                <a:cs typeface="Microsoft YaHei"/>
              </a:rPr>
              <a:t> </a:t>
            </a:r>
            <a:r>
              <a:rPr sz="1300" spc="-70">
                <a:solidFill>
                  <a:srgbClr val="000000">
                    <a:alpha val="100000"/>
                  </a:srgbClr>
                </a:solidFill>
                <a:latin typeface="Microsoft YaHei"/>
                <a:ea typeface="Microsoft YaHei"/>
                <a:cs typeface="Microsoft YaHei"/>
              </a:rPr>
              <a:t>…</a:t>
            </a:r>
            <a:r>
              <a:rPr sz="1300" spc="-220">
                <a:solidFill>
                  <a:srgbClr val="000000">
                    <a:alpha val="100000"/>
                  </a:srgbClr>
                </a:solidFill>
                <a:latin typeface="Microsoft YaHei"/>
                <a:ea typeface="Microsoft YaHei"/>
                <a:cs typeface="Microsoft YaHei"/>
              </a:rPr>
              <a:t> </a:t>
            </a:r>
            <a:r>
              <a:rPr sz="1300" spc="-70">
                <a:solidFill>
                  <a:srgbClr val="000000">
                    <a:alpha val="100000"/>
                  </a:srgbClr>
                </a:solidFill>
                <a:latin typeface="Microsoft YaHei"/>
                <a:ea typeface="Microsoft YaHei"/>
                <a:cs typeface="Microsoft YaHei"/>
              </a:rPr>
              <a:t>…</a:t>
            </a:r>
            <a:r>
              <a:rPr sz="1300" spc="-230">
                <a:solidFill>
                  <a:srgbClr val="000000">
                    <a:alpha val="100000"/>
                  </a:srgbClr>
                </a:solidFill>
                <a:latin typeface="Microsoft YaHei"/>
                <a:ea typeface="Microsoft YaHei"/>
                <a:cs typeface="Microsoft YaHei"/>
              </a:rPr>
              <a:t> </a:t>
            </a:r>
            <a:r>
              <a:rPr sz="1300" spc="-70">
                <a:solidFill>
                  <a:srgbClr val="000000">
                    <a:alpha val="100000"/>
                  </a:srgbClr>
                </a:solidFill>
                <a:latin typeface="Microsoft YaHei"/>
                <a:ea typeface="Microsoft YaHei"/>
                <a:cs typeface="Microsoft YaHei"/>
              </a:rPr>
              <a:t>…</a:t>
            </a:r>
            <a:r>
              <a:rPr sz="1300" spc="-220">
                <a:solidFill>
                  <a:srgbClr val="000000">
                    <a:alpha val="100000"/>
                  </a:srgbClr>
                </a:solidFill>
                <a:latin typeface="Microsoft YaHei"/>
                <a:ea typeface="Microsoft YaHei"/>
                <a:cs typeface="Microsoft YaHei"/>
              </a:rPr>
              <a:t> </a:t>
            </a:r>
            <a:r>
              <a:rPr sz="1300" spc="-70">
                <a:solidFill>
                  <a:srgbClr val="000000">
                    <a:alpha val="100000"/>
                  </a:srgbClr>
                </a:solidFill>
                <a:latin typeface="Microsoft YaHei"/>
                <a:ea typeface="Microsoft YaHei"/>
                <a:cs typeface="Microsoft YaHei"/>
              </a:rPr>
              <a:t>…</a:t>
            </a:r>
            <a:r>
              <a:rPr sz="1300" spc="-230">
                <a:solidFill>
                  <a:srgbClr val="000000">
                    <a:alpha val="100000"/>
                  </a:srgbClr>
                </a:solidFill>
                <a:latin typeface="Microsoft YaHei"/>
                <a:ea typeface="Microsoft YaHei"/>
                <a:cs typeface="Microsoft YaHei"/>
              </a:rPr>
              <a:t> </a:t>
            </a:r>
            <a:r>
              <a:rPr sz="1300" spc="-70">
                <a:solidFill>
                  <a:srgbClr val="000000">
                    <a:alpha val="100000"/>
                  </a:srgbClr>
                </a:solidFill>
                <a:latin typeface="Microsoft YaHei"/>
                <a:ea typeface="Microsoft YaHei"/>
                <a:cs typeface="Microsoft YaHei"/>
              </a:rPr>
              <a:t>…</a:t>
            </a:r>
            <a:r>
              <a:rPr sz="1300" spc="-230">
                <a:solidFill>
                  <a:srgbClr val="000000">
                    <a:alpha val="100000"/>
                  </a:srgbClr>
                </a:solidFill>
                <a:latin typeface="Microsoft YaHei"/>
                <a:ea typeface="Microsoft YaHei"/>
                <a:cs typeface="Microsoft YaHei"/>
              </a:rPr>
              <a:t> </a:t>
            </a:r>
            <a:r>
              <a:rPr sz="1300" spc="-70">
                <a:solidFill>
                  <a:srgbClr val="000000">
                    <a:alpha val="100000"/>
                  </a:srgbClr>
                </a:solidFill>
                <a:latin typeface="Microsoft YaHei"/>
                <a:ea typeface="Microsoft YaHei"/>
                <a:cs typeface="Microsoft YaHei"/>
              </a:rPr>
              <a:t>…</a:t>
            </a:r>
            <a:r>
              <a:rPr sz="1300" spc="-220">
                <a:solidFill>
                  <a:srgbClr val="000000">
                    <a:alpha val="100000"/>
                  </a:srgbClr>
                </a:solidFill>
                <a:latin typeface="Microsoft YaHei"/>
                <a:ea typeface="Microsoft YaHei"/>
                <a:cs typeface="Microsoft YaHei"/>
              </a:rPr>
              <a:t> </a:t>
            </a:r>
            <a:r>
              <a:rPr sz="1300" spc="-70">
                <a:solidFill>
                  <a:srgbClr val="000000">
                    <a:alpha val="100000"/>
                  </a:srgbClr>
                </a:solidFill>
                <a:latin typeface="Microsoft YaHei"/>
                <a:ea typeface="Microsoft YaHei"/>
                <a:cs typeface="Microsoft YaHei"/>
              </a:rPr>
              <a:t>…</a:t>
            </a:r>
            <a:r>
              <a:rPr sz="1300" spc="-230">
                <a:solidFill>
                  <a:srgbClr val="000000">
                    <a:alpha val="100000"/>
                  </a:srgbClr>
                </a:solidFill>
                <a:latin typeface="Microsoft YaHei"/>
                <a:ea typeface="Microsoft YaHei"/>
                <a:cs typeface="Microsoft YaHei"/>
              </a:rPr>
              <a:t> </a:t>
            </a:r>
            <a:r>
              <a:rPr sz="1300" spc="-70">
                <a:solidFill>
                  <a:srgbClr val="000000">
                    <a:alpha val="100000"/>
                  </a:srgbClr>
                </a:solidFill>
                <a:latin typeface="Microsoft YaHei"/>
                <a:ea typeface="Microsoft YaHei"/>
                <a:cs typeface="Microsoft YaHei"/>
              </a:rPr>
              <a:t>…</a:t>
            </a:r>
            <a:r>
              <a:rPr sz="1300" spc="-220">
                <a:solidFill>
                  <a:srgbClr val="000000">
                    <a:alpha val="100000"/>
                  </a:srgbClr>
                </a:solidFill>
                <a:latin typeface="Microsoft YaHei"/>
                <a:ea typeface="Microsoft YaHei"/>
                <a:cs typeface="Microsoft YaHei"/>
              </a:rPr>
              <a:t> </a:t>
            </a:r>
            <a:r>
              <a:rPr sz="1300" spc="-70">
                <a:solidFill>
                  <a:srgbClr val="000000">
                    <a:alpha val="100000"/>
                  </a:srgbClr>
                </a:solidFill>
                <a:latin typeface="Microsoft YaHei"/>
                <a:ea typeface="Microsoft YaHei"/>
                <a:cs typeface="Microsoft YaHei"/>
              </a:rPr>
              <a:t>…</a:t>
            </a:r>
            <a:r>
              <a:rPr sz="1300" spc="-230">
                <a:solidFill>
                  <a:srgbClr val="000000">
                    <a:alpha val="100000"/>
                  </a:srgbClr>
                </a:solidFill>
                <a:latin typeface="Microsoft YaHei"/>
                <a:ea typeface="Microsoft YaHei"/>
                <a:cs typeface="Microsoft YaHei"/>
              </a:rPr>
              <a:t> </a:t>
            </a:r>
            <a:r>
              <a:rPr sz="1300" spc="-70">
                <a:solidFill>
                  <a:srgbClr val="000000">
                    <a:alpha val="100000"/>
                  </a:srgbClr>
                </a:solidFill>
                <a:latin typeface="Microsoft YaHei"/>
                <a:ea typeface="Microsoft YaHei"/>
                <a:cs typeface="Microsoft YaHei"/>
              </a:rPr>
              <a:t>…</a:t>
            </a:r>
            <a:r>
              <a:rPr sz="1300" spc="-220">
                <a:solidFill>
                  <a:srgbClr val="000000">
                    <a:alpha val="100000"/>
                  </a:srgbClr>
                </a:solidFill>
                <a:latin typeface="Microsoft YaHei"/>
                <a:ea typeface="Microsoft YaHei"/>
                <a:cs typeface="Microsoft YaHei"/>
              </a:rPr>
              <a:t> </a:t>
            </a:r>
            <a:r>
              <a:rPr sz="1300" spc="-70">
                <a:solidFill>
                  <a:srgbClr val="000000">
                    <a:alpha val="100000"/>
                  </a:srgbClr>
                </a:solidFill>
                <a:latin typeface="Microsoft YaHei"/>
                <a:ea typeface="Microsoft YaHei"/>
                <a:cs typeface="Microsoft YaHei"/>
              </a:rPr>
              <a:t>…</a:t>
            </a:r>
            <a:r>
              <a:rPr sz="1300" spc="-230">
                <a:solidFill>
                  <a:srgbClr val="000000">
                    <a:alpha val="100000"/>
                  </a:srgbClr>
                </a:solidFill>
                <a:latin typeface="Microsoft YaHei"/>
                <a:ea typeface="Microsoft YaHei"/>
                <a:cs typeface="Microsoft YaHei"/>
              </a:rPr>
              <a:t> </a:t>
            </a:r>
            <a:r>
              <a:rPr sz="1300" spc="-70">
                <a:solidFill>
                  <a:srgbClr val="000000">
                    <a:alpha val="100000"/>
                  </a:srgbClr>
                </a:solidFill>
                <a:latin typeface="Microsoft YaHei"/>
                <a:ea typeface="Microsoft YaHei"/>
                <a:cs typeface="Microsoft YaHei"/>
              </a:rPr>
              <a:t>…</a:t>
            </a:r>
            <a:r>
              <a:rPr sz="1300" spc="-220">
                <a:solidFill>
                  <a:srgbClr val="000000">
                    <a:alpha val="100000"/>
                  </a:srgbClr>
                </a:solidFill>
                <a:latin typeface="Microsoft YaHei"/>
                <a:ea typeface="Microsoft YaHei"/>
                <a:cs typeface="Microsoft YaHei"/>
              </a:rPr>
              <a:t> </a:t>
            </a:r>
            <a:r>
              <a:rPr sz="1300" spc="-70">
                <a:solidFill>
                  <a:srgbClr val="000000">
                    <a:alpha val="100000"/>
                  </a:srgbClr>
                </a:solidFill>
                <a:latin typeface="Microsoft YaHei"/>
                <a:ea typeface="Microsoft YaHei"/>
                <a:cs typeface="Microsoft YaHei"/>
              </a:rPr>
              <a:t>…</a:t>
            </a:r>
            <a:r>
              <a:rPr sz="1300" spc="-230">
                <a:solidFill>
                  <a:srgbClr val="000000">
                    <a:alpha val="100000"/>
                  </a:srgbClr>
                </a:solidFill>
                <a:latin typeface="Microsoft YaHei"/>
                <a:ea typeface="Microsoft YaHei"/>
                <a:cs typeface="Microsoft YaHei"/>
              </a:rPr>
              <a:t> </a:t>
            </a:r>
            <a:r>
              <a:rPr sz="1300" spc="-70">
                <a:solidFill>
                  <a:srgbClr val="000000">
                    <a:alpha val="100000"/>
                  </a:srgbClr>
                </a:solidFill>
                <a:latin typeface="Microsoft YaHei"/>
                <a:ea typeface="Microsoft YaHei"/>
                <a:cs typeface="Microsoft YaHei"/>
              </a:rPr>
              <a:t>…</a:t>
            </a:r>
            <a:r>
              <a:rPr sz="1300" spc="-220">
                <a:solidFill>
                  <a:srgbClr val="000000">
                    <a:alpha val="100000"/>
                  </a:srgbClr>
                </a:solidFill>
                <a:latin typeface="Microsoft YaHei"/>
                <a:ea typeface="Microsoft YaHei"/>
                <a:cs typeface="Microsoft YaHei"/>
              </a:rPr>
              <a:t> </a:t>
            </a:r>
            <a:r>
              <a:rPr sz="1300" spc="-70">
                <a:solidFill>
                  <a:srgbClr val="000000">
                    <a:alpha val="100000"/>
                  </a:srgbClr>
                </a:solidFill>
                <a:latin typeface="Microsoft YaHei"/>
                <a:ea typeface="Microsoft YaHei"/>
                <a:cs typeface="Microsoft YaHei"/>
              </a:rPr>
              <a:t>…</a:t>
            </a:r>
            <a:r>
              <a:rPr sz="1300" spc="-230">
                <a:solidFill>
                  <a:srgbClr val="000000">
                    <a:alpha val="100000"/>
                  </a:srgbClr>
                </a:solidFill>
                <a:latin typeface="Microsoft YaHei"/>
                <a:ea typeface="Microsoft YaHei"/>
                <a:cs typeface="Microsoft YaHei"/>
              </a:rPr>
              <a:t> </a:t>
            </a:r>
            <a:r>
              <a:rPr sz="1300" spc="-70">
                <a:solidFill>
                  <a:srgbClr val="000000">
                    <a:alpha val="100000"/>
                  </a:srgbClr>
                </a:solidFill>
                <a:latin typeface="Microsoft YaHei"/>
                <a:ea typeface="Microsoft YaHei"/>
                <a:cs typeface="Microsoft YaHei"/>
              </a:rPr>
              <a:t>…</a:t>
            </a:r>
            <a:r>
              <a:rPr sz="1300" spc="-230">
                <a:solidFill>
                  <a:srgbClr val="000000">
                    <a:alpha val="100000"/>
                  </a:srgbClr>
                </a:solidFill>
                <a:latin typeface="Microsoft YaHei"/>
                <a:ea typeface="Microsoft YaHei"/>
                <a:cs typeface="Microsoft YaHei"/>
              </a:rPr>
              <a:t> </a:t>
            </a:r>
            <a:r>
              <a:rPr sz="1300" spc="-70">
                <a:solidFill>
                  <a:srgbClr val="000000">
                    <a:alpha val="100000"/>
                  </a:srgbClr>
                </a:solidFill>
                <a:latin typeface="Microsoft YaHei"/>
                <a:ea typeface="Microsoft YaHei"/>
                <a:cs typeface="Microsoft YaHei"/>
              </a:rPr>
              <a:t>…</a:t>
            </a:r>
            <a:r>
              <a:rPr sz="1300" spc="-220">
                <a:solidFill>
                  <a:srgbClr val="000000">
                    <a:alpha val="100000"/>
                  </a:srgbClr>
                </a:solidFill>
                <a:latin typeface="Microsoft YaHei"/>
                <a:ea typeface="Microsoft YaHei"/>
                <a:cs typeface="Microsoft YaHei"/>
              </a:rPr>
              <a:t> </a:t>
            </a:r>
            <a:r>
              <a:rPr sz="1300" spc="-70">
                <a:solidFill>
                  <a:srgbClr val="000000">
                    <a:alpha val="100000"/>
                  </a:srgbClr>
                </a:solidFill>
                <a:latin typeface="Microsoft YaHei"/>
                <a:ea typeface="Microsoft YaHei"/>
                <a:cs typeface="Microsoft YaHei"/>
              </a:rPr>
              <a:t>…</a:t>
            </a:r>
            <a:r>
              <a:rPr sz="1300" spc="-230">
                <a:solidFill>
                  <a:srgbClr val="000000">
                    <a:alpha val="100000"/>
                  </a:srgbClr>
                </a:solidFill>
                <a:latin typeface="Microsoft YaHei"/>
                <a:ea typeface="Microsoft YaHei"/>
                <a:cs typeface="Microsoft YaHei"/>
              </a:rPr>
              <a:t> </a:t>
            </a:r>
            <a:r>
              <a:rPr sz="1300" spc="-70">
                <a:solidFill>
                  <a:srgbClr val="000000">
                    <a:alpha val="100000"/>
                  </a:srgbClr>
                </a:solidFill>
                <a:latin typeface="Microsoft YaHei"/>
                <a:ea typeface="Microsoft YaHei"/>
                <a:cs typeface="Microsoft YaHei"/>
              </a:rPr>
              <a:t>…</a:t>
            </a:r>
            <a:r>
              <a:rPr sz="1300" spc="-220">
                <a:solidFill>
                  <a:srgbClr val="000000">
                    <a:alpha val="100000"/>
                  </a:srgbClr>
                </a:solidFill>
                <a:latin typeface="Microsoft YaHei"/>
                <a:ea typeface="Microsoft YaHei"/>
                <a:cs typeface="Microsoft YaHei"/>
              </a:rPr>
              <a:t> </a:t>
            </a:r>
            <a:r>
              <a:rPr sz="1300" spc="-70">
                <a:solidFill>
                  <a:srgbClr val="000000">
                    <a:alpha val="100000"/>
                  </a:srgbClr>
                </a:solidFill>
                <a:latin typeface="Microsoft YaHei"/>
                <a:ea typeface="Microsoft YaHei"/>
                <a:cs typeface="Microsoft YaHei"/>
              </a:rPr>
              <a:t>…</a:t>
            </a:r>
            <a:r>
              <a:rPr sz="1300" spc="-230">
                <a:solidFill>
                  <a:srgbClr val="000000">
                    <a:alpha val="100000"/>
                  </a:srgbClr>
                </a:solidFill>
                <a:latin typeface="Microsoft YaHei"/>
                <a:ea typeface="Microsoft YaHei"/>
                <a:cs typeface="Microsoft YaHei"/>
              </a:rPr>
              <a:t> </a:t>
            </a:r>
            <a:r>
              <a:rPr sz="1300" spc="-70">
                <a:solidFill>
                  <a:srgbClr val="000000">
                    <a:alpha val="100000"/>
                  </a:srgbClr>
                </a:solidFill>
                <a:latin typeface="Microsoft YaHei"/>
                <a:ea typeface="Microsoft YaHei"/>
                <a:cs typeface="Microsoft YaHei"/>
              </a:rPr>
              <a:t>…</a:t>
            </a:r>
            <a:r>
              <a:rPr sz="1300" spc="-220">
                <a:solidFill>
                  <a:srgbClr val="000000">
                    <a:alpha val="100000"/>
                  </a:srgbClr>
                </a:solidFill>
                <a:latin typeface="Microsoft YaHei"/>
                <a:ea typeface="Microsoft YaHei"/>
                <a:cs typeface="Microsoft YaHei"/>
              </a:rPr>
              <a:t> </a:t>
            </a:r>
            <a:r>
              <a:rPr sz="1300" spc="-70">
                <a:solidFill>
                  <a:srgbClr val="000000">
                    <a:alpha val="100000"/>
                  </a:srgbClr>
                </a:solidFill>
                <a:latin typeface="Microsoft YaHei"/>
                <a:ea typeface="Microsoft YaHei"/>
                <a:cs typeface="Microsoft YaHei"/>
              </a:rPr>
              <a:t>…</a:t>
            </a:r>
            <a:r>
              <a:rPr sz="1300" spc="-230">
                <a:solidFill>
                  <a:srgbClr val="000000">
                    <a:alpha val="100000"/>
                  </a:srgbClr>
                </a:solidFill>
                <a:latin typeface="Microsoft YaHei"/>
                <a:ea typeface="Microsoft YaHei"/>
                <a:cs typeface="Microsoft YaHei"/>
              </a:rPr>
              <a:t> </a:t>
            </a:r>
            <a:r>
              <a:rPr sz="1300" spc="-70">
                <a:solidFill>
                  <a:srgbClr val="000000">
                    <a:alpha val="100000"/>
                  </a:srgbClr>
                </a:solidFill>
                <a:latin typeface="Microsoft YaHei"/>
                <a:ea typeface="Microsoft YaHei"/>
                <a:cs typeface="Microsoft YaHei"/>
              </a:rPr>
              <a:t>…</a:t>
            </a:r>
            <a:r>
              <a:rPr sz="1300" spc="-220">
                <a:solidFill>
                  <a:srgbClr val="000000">
                    <a:alpha val="100000"/>
                  </a:srgbClr>
                </a:solidFill>
                <a:latin typeface="Microsoft YaHei"/>
                <a:ea typeface="Microsoft YaHei"/>
                <a:cs typeface="Microsoft YaHei"/>
              </a:rPr>
              <a:t> </a:t>
            </a:r>
            <a:r>
              <a:rPr sz="1300" spc="-70">
                <a:solidFill>
                  <a:srgbClr val="000000">
                    <a:alpha val="100000"/>
                  </a:srgbClr>
                </a:solidFill>
                <a:latin typeface="Microsoft YaHei"/>
                <a:ea typeface="Microsoft YaHei"/>
                <a:cs typeface="Microsoft YaHei"/>
              </a:rPr>
              <a:t>…</a:t>
            </a:r>
            <a:r>
              <a:rPr sz="1300" spc="-230">
                <a:solidFill>
                  <a:srgbClr val="000000">
                    <a:alpha val="100000"/>
                  </a:srgbClr>
                </a:solidFill>
                <a:latin typeface="Microsoft YaHei"/>
                <a:ea typeface="Microsoft YaHei"/>
                <a:cs typeface="Microsoft YaHei"/>
              </a:rPr>
              <a:t> </a:t>
            </a:r>
            <a:r>
              <a:rPr sz="1300" spc="-70">
                <a:solidFill>
                  <a:srgbClr val="000000">
                    <a:alpha val="100000"/>
                  </a:srgbClr>
                </a:solidFill>
                <a:latin typeface="Microsoft YaHei"/>
                <a:ea typeface="Microsoft YaHei"/>
                <a:cs typeface="Microsoft YaHei"/>
              </a:rPr>
              <a:t>…</a:t>
            </a:r>
            <a:r>
              <a:rPr sz="1300" spc="270">
                <a:solidFill>
                  <a:srgbClr val="000000">
                    <a:alpha val="100000"/>
                  </a:srgbClr>
                </a:solidFill>
                <a:latin typeface="Microsoft YaHei"/>
                <a:ea typeface="Microsoft YaHei"/>
                <a:cs typeface="Microsoft YaHei"/>
              </a:rPr>
              <a:t> </a:t>
            </a:r>
            <a:r>
              <a:rPr sz="1000" spc="-70" baseline="-10417">
                <a:solidFill>
                  <a:srgbClr val="000000">
                    <a:alpha val="100000"/>
                  </a:srgbClr>
                </a:solidFill>
                <a:latin typeface="Arial"/>
                <a:ea typeface="Arial"/>
                <a:cs typeface="Arial"/>
              </a:rPr>
              <a:t>1</a:t>
            </a:r>
            <a:endParaRPr lang="Arial" altLang="Arial" sz="650"/>
          </a:p>
          <a:p>
            <a:pPr marL="15446" algn="l" rtl="0" eaLnBrk="0">
              <a:lnSpc>
                <a:spcPct val="85000"/>
              </a:lnSpc>
              <a:spcBef>
                <a:spcPts val="589"/>
              </a:spcBef>
            </a:pPr>
            <a:r>
              <a:rPr sz="900" spc="-90" baseline="-11575">
                <a:solidFill>
                  <a:srgbClr val="000000">
                    <a:alpha val="100000"/>
                  </a:srgbClr>
                </a:solidFill>
                <a:latin typeface="Arial"/>
                <a:ea typeface="Arial"/>
                <a:cs typeface="Arial"/>
              </a:rPr>
              <a:t>3</a:t>
            </a:r>
            <a:r>
              <a:rPr sz="600" spc="-90">
                <a:solidFill>
                  <a:srgbClr val="000000">
                    <a:alpha val="100000"/>
                  </a:srgbClr>
                </a:solidFill>
                <a:latin typeface="Arial"/>
                <a:ea typeface="Arial"/>
                <a:cs typeface="Arial"/>
              </a:rPr>
              <a:t>       </a:t>
            </a:r>
            <a:r>
              <a:rPr sz="600" spc="-90">
                <a:solidFill>
                  <a:srgbClr val="000000">
                    <a:alpha val="100000"/>
                  </a:srgbClr>
                </a:solidFill>
                <a:latin typeface="Microsoft YaHei"/>
                <a:ea typeface="Microsoft YaHei"/>
                <a:cs typeface="Microsoft YaHei"/>
              </a:rPr>
              <a:t>方法提要   </a:t>
            </a:r>
            <a:r>
              <a:rPr sz="1200" spc="-90">
                <a:solidFill>
                  <a:srgbClr val="000000">
                    <a:alpha val="100000"/>
                  </a:srgbClr>
                </a:solidFill>
                <a:latin typeface="Microsoft YaHei"/>
                <a:ea typeface="Microsoft YaHei"/>
                <a:cs typeface="Microsoft YaHei"/>
              </a:rPr>
              <a:t>… … … … … … … … … … … … … … … … … … … … … … … … … … … … … … … … … … … … …</a:t>
            </a:r>
            <a:r>
              <a:rPr sz="1200" spc="0">
                <a:solidFill>
                  <a:srgbClr val="000000">
                    <a:alpha val="100000"/>
                  </a:srgbClr>
                </a:solidFill>
                <a:latin typeface="Microsoft YaHei"/>
                <a:ea typeface="Microsoft YaHei"/>
                <a:cs typeface="Microsoft YaHei"/>
              </a:rPr>
              <a:t> </a:t>
            </a:r>
            <a:r>
              <a:rPr sz="900" spc="0" baseline="-11575">
                <a:solidFill>
                  <a:srgbClr val="000000">
                    <a:alpha val="100000"/>
                  </a:srgbClr>
                </a:solidFill>
                <a:latin typeface="Arial"/>
                <a:ea typeface="Arial"/>
                <a:cs typeface="Arial"/>
              </a:rPr>
              <a:t>2</a:t>
            </a:r>
            <a:endParaRPr lang="Arial" altLang="Arial" sz="584"/>
          </a:p>
          <a:p>
            <a:pPr marL="13392" algn="l" rtl="0" eaLnBrk="0">
              <a:lnSpc>
                <a:spcPct val="84000"/>
              </a:lnSpc>
              <a:spcBef>
                <a:spcPts val="623"/>
              </a:spcBef>
            </a:pPr>
            <a:r>
              <a:rPr sz="1000" spc="-90" baseline="-10417">
                <a:solidFill>
                  <a:srgbClr val="000000">
                    <a:alpha val="100000"/>
                  </a:srgbClr>
                </a:solidFill>
                <a:latin typeface="Arial"/>
                <a:ea typeface="Arial"/>
                <a:cs typeface="Arial"/>
              </a:rPr>
              <a:t>4</a:t>
            </a:r>
            <a:r>
              <a:rPr sz="600" spc="-90">
                <a:solidFill>
                  <a:srgbClr val="000000">
                    <a:alpha val="100000"/>
                  </a:srgbClr>
                </a:solidFill>
                <a:latin typeface="Arial"/>
                <a:ea typeface="Arial"/>
                <a:cs typeface="Arial"/>
              </a:rPr>
              <a:t>      </a:t>
            </a:r>
            <a:r>
              <a:rPr sz="600" spc="-90">
                <a:solidFill>
                  <a:srgbClr val="000000">
                    <a:alpha val="100000"/>
                  </a:srgbClr>
                </a:solidFill>
                <a:latin typeface="Microsoft YaHei"/>
                <a:ea typeface="Microsoft YaHei"/>
                <a:cs typeface="Microsoft YaHei"/>
              </a:rPr>
              <a:t>试剂与材料   </a:t>
            </a:r>
            <a:r>
              <a:rPr sz="1200" spc="-90">
                <a:solidFill>
                  <a:srgbClr val="000000">
                    <a:alpha val="100000"/>
                  </a:srgbClr>
                </a:solidFill>
                <a:latin typeface="Microsoft YaHei"/>
                <a:ea typeface="Microsoft YaHei"/>
                <a:cs typeface="Microsoft YaHei"/>
              </a:rPr>
              <a:t>… … … … … … … … … … … … … … … … … … … … … … … … … … … … … … … …</a:t>
            </a:r>
            <a:r>
              <a:rPr sz="1200" spc="-60">
                <a:solidFill>
                  <a:srgbClr val="000000">
                    <a:alpha val="100000"/>
                  </a:srgbClr>
                </a:solidFill>
                <a:latin typeface="Microsoft YaHei"/>
                <a:ea typeface="Microsoft YaHei"/>
                <a:cs typeface="Microsoft YaHei"/>
              </a:rPr>
              <a:t> </a:t>
            </a:r>
            <a:r>
              <a:rPr sz="1200" spc="0">
                <a:solidFill>
                  <a:srgbClr val="000000">
                    <a:alpha val="100000"/>
                  </a:srgbClr>
                </a:solidFill>
                <a:latin typeface="Microsoft YaHei"/>
                <a:ea typeface="Microsoft YaHei"/>
                <a:cs typeface="Microsoft YaHei"/>
              </a:rPr>
              <a:t>… … … … </a:t>
            </a:r>
            <a:r>
              <a:rPr sz="1000" spc="0" baseline="-10417">
                <a:solidFill>
                  <a:srgbClr val="000000">
                    <a:alpha val="100000"/>
                  </a:srgbClr>
                </a:solidFill>
                <a:latin typeface="Arial"/>
                <a:ea typeface="Arial"/>
                <a:cs typeface="Arial"/>
              </a:rPr>
              <a:t>2</a:t>
            </a:r>
            <a:endParaRPr lang="Arial" altLang="Arial" sz="650"/>
          </a:p>
          <a:p>
            <a:pPr marL="15959" algn="l" rtl="0" eaLnBrk="0">
              <a:lnSpc>
                <a:spcPct val="85000"/>
              </a:lnSpc>
              <a:spcBef>
                <a:spcPts val="611"/>
              </a:spcBef>
            </a:pPr>
            <a:r>
              <a:rPr sz="1000" spc="-90" baseline="-10417">
                <a:solidFill>
                  <a:srgbClr val="000000">
                    <a:alpha val="100000"/>
                  </a:srgbClr>
                </a:solidFill>
                <a:latin typeface="Arial"/>
                <a:ea typeface="Arial"/>
                <a:cs typeface="Arial"/>
              </a:rPr>
              <a:t>5</a:t>
            </a:r>
            <a:r>
              <a:rPr sz="600" spc="-90">
                <a:solidFill>
                  <a:srgbClr val="000000">
                    <a:alpha val="100000"/>
                  </a:srgbClr>
                </a:solidFill>
                <a:latin typeface="Arial"/>
                <a:ea typeface="Arial"/>
                <a:cs typeface="Arial"/>
              </a:rPr>
              <a:t>       </a:t>
            </a:r>
            <a:r>
              <a:rPr sz="600" spc="-90">
                <a:solidFill>
                  <a:srgbClr val="000000">
                    <a:alpha val="100000"/>
                  </a:srgbClr>
                </a:solidFill>
                <a:latin typeface="Microsoft YaHei"/>
                <a:ea typeface="Microsoft YaHei"/>
                <a:cs typeface="Microsoft YaHei"/>
              </a:rPr>
              <a:t>仪器与设备   </a:t>
            </a:r>
            <a:r>
              <a:rPr sz="1200" spc="-90">
                <a:solidFill>
                  <a:srgbClr val="000000">
                    <a:alpha val="100000"/>
                  </a:srgbClr>
                </a:solidFill>
                <a:latin typeface="Microsoft YaHei"/>
                <a:ea typeface="Microsoft YaHei"/>
                <a:cs typeface="Microsoft YaHei"/>
              </a:rPr>
              <a:t>… … … … … … … … … … … … … … … … … … … … … … … … … … … … … … … … </a:t>
            </a:r>
            <a:r>
              <a:rPr sz="1200" spc="-70">
                <a:solidFill>
                  <a:srgbClr val="000000">
                    <a:alpha val="100000"/>
                  </a:srgbClr>
                </a:solidFill>
                <a:latin typeface="Microsoft YaHei"/>
                <a:ea typeface="Microsoft YaHei"/>
                <a:cs typeface="Microsoft YaHei"/>
              </a:rPr>
              <a:t>…</a:t>
            </a:r>
            <a:r>
              <a:rPr sz="1200" spc="0">
                <a:solidFill>
                  <a:srgbClr val="000000">
                    <a:alpha val="100000"/>
                  </a:srgbClr>
                </a:solidFill>
                <a:latin typeface="Microsoft YaHei"/>
                <a:ea typeface="Microsoft YaHei"/>
                <a:cs typeface="Microsoft YaHei"/>
              </a:rPr>
              <a:t> … … … </a:t>
            </a:r>
            <a:r>
              <a:rPr sz="1000" spc="0" baseline="-10417">
                <a:solidFill>
                  <a:srgbClr val="000000">
                    <a:alpha val="100000"/>
                  </a:srgbClr>
                </a:solidFill>
                <a:latin typeface="Arial"/>
                <a:ea typeface="Arial"/>
                <a:cs typeface="Arial"/>
              </a:rPr>
              <a:t>2</a:t>
            </a:r>
            <a:endParaRPr lang="Arial" altLang="Arial" sz="650"/>
          </a:p>
          <a:p>
            <a:pPr marL="16472" algn="l" rtl="0" eaLnBrk="0">
              <a:lnSpc>
                <a:spcPct val="84000"/>
              </a:lnSpc>
              <a:spcBef>
                <a:spcPts val="623"/>
              </a:spcBef>
            </a:pPr>
            <a:r>
              <a:rPr sz="900" spc="-90" baseline="-11575">
                <a:solidFill>
                  <a:srgbClr val="000000">
                    <a:alpha val="100000"/>
                  </a:srgbClr>
                </a:solidFill>
                <a:latin typeface="Arial"/>
                <a:ea typeface="Arial"/>
                <a:cs typeface="Arial"/>
              </a:rPr>
              <a:t>6</a:t>
            </a:r>
            <a:r>
              <a:rPr sz="600" spc="-90">
                <a:solidFill>
                  <a:srgbClr val="000000">
                    <a:alpha val="100000"/>
                  </a:srgbClr>
                </a:solidFill>
                <a:latin typeface="Arial"/>
                <a:ea typeface="Arial"/>
                <a:cs typeface="Arial"/>
              </a:rPr>
              <a:t>       </a:t>
            </a:r>
            <a:r>
              <a:rPr sz="600" spc="-90">
                <a:solidFill>
                  <a:srgbClr val="000000">
                    <a:alpha val="100000"/>
                  </a:srgbClr>
                </a:solidFill>
                <a:latin typeface="Microsoft YaHei"/>
                <a:ea typeface="Microsoft YaHei"/>
                <a:cs typeface="Microsoft YaHei"/>
              </a:rPr>
              <a:t>操作步骤   </a:t>
            </a:r>
            <a:r>
              <a:rPr sz="1200" spc="-90">
                <a:solidFill>
                  <a:srgbClr val="000000">
                    <a:alpha val="100000"/>
                  </a:srgbClr>
                </a:solidFill>
                <a:latin typeface="Microsoft YaHei"/>
                <a:ea typeface="Microsoft YaHei"/>
                <a:cs typeface="Microsoft YaHei"/>
              </a:rPr>
              <a:t>… … … … … … … … … … … … … … … … … … … … … … … … … … … … … … … … … … … … … </a:t>
            </a:r>
            <a:r>
              <a:rPr sz="900" spc="-60" baseline="-11575">
                <a:solidFill>
                  <a:srgbClr val="000000">
                    <a:alpha val="100000"/>
                  </a:srgbClr>
                </a:solidFill>
                <a:latin typeface="Arial"/>
                <a:ea typeface="Arial"/>
                <a:cs typeface="Arial"/>
              </a:rPr>
              <a:t>9</a:t>
            </a:r>
            <a:endParaRPr lang="Arial" altLang="Arial" sz="584"/>
          </a:p>
          <a:p>
            <a:pPr marL="15959" algn="l" rtl="0" eaLnBrk="0">
              <a:lnSpc>
                <a:spcPct val="84000"/>
              </a:lnSpc>
              <a:spcBef>
                <a:spcPts val="625"/>
              </a:spcBef>
            </a:pPr>
            <a:r>
              <a:rPr sz="900" spc="-50" baseline="-11575">
                <a:solidFill>
                  <a:srgbClr val="000000">
                    <a:alpha val="100000"/>
                  </a:srgbClr>
                </a:solidFill>
                <a:latin typeface="Arial"/>
                <a:ea typeface="Arial"/>
                <a:cs typeface="Arial"/>
              </a:rPr>
              <a:t>7</a:t>
            </a:r>
            <a:r>
              <a:rPr sz="600" spc="0">
                <a:solidFill>
                  <a:srgbClr val="000000">
                    <a:alpha val="100000"/>
                  </a:srgbClr>
                </a:solidFill>
                <a:latin typeface="Arial"/>
                <a:ea typeface="Arial"/>
                <a:cs typeface="Arial"/>
              </a:rPr>
              <a:t>       </a:t>
            </a:r>
            <a:r>
              <a:rPr sz="600" spc="-50">
                <a:solidFill>
                  <a:srgbClr val="000000">
                    <a:alpha val="100000"/>
                  </a:srgbClr>
                </a:solidFill>
                <a:latin typeface="Microsoft YaHei"/>
                <a:ea typeface="Microsoft YaHei"/>
                <a:cs typeface="Microsoft YaHei"/>
              </a:rPr>
              <a:t>计算</a:t>
            </a:r>
            <a:r>
              <a:rPr sz="1200" spc="-50">
                <a:solidFill>
                  <a:srgbClr val="000000">
                    <a:alpha val="100000"/>
                  </a:srgbClr>
                </a:solidFill>
                <a:latin typeface="Microsoft YaHei"/>
                <a:ea typeface="Microsoft YaHei"/>
                <a:cs typeface="Microsoft YaHei"/>
              </a:rPr>
              <a:t>…</a:t>
            </a:r>
            <a:r>
              <a:rPr sz="1200" spc="-170">
                <a:solidFill>
                  <a:srgbClr val="000000">
                    <a:alpha val="100000"/>
                  </a:srgbClr>
                </a:solidFill>
                <a:latin typeface="Microsoft YaHei"/>
                <a:ea typeface="Microsoft YaHei"/>
                <a:cs typeface="Microsoft YaHei"/>
              </a:rPr>
              <a:t> </a:t>
            </a:r>
            <a:r>
              <a:rPr sz="1200" spc="-5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50">
                <a:solidFill>
                  <a:srgbClr val="000000">
                    <a:alpha val="100000"/>
                  </a:srgbClr>
                </a:solidFill>
                <a:latin typeface="Microsoft YaHei"/>
                <a:ea typeface="Microsoft YaHei"/>
                <a:cs typeface="Microsoft YaHei"/>
              </a:rPr>
              <a:t>…</a:t>
            </a:r>
            <a:r>
              <a:rPr sz="1200" spc="-190">
                <a:solidFill>
                  <a:srgbClr val="000000">
                    <a:alpha val="100000"/>
                  </a:srgbClr>
                </a:solidFill>
                <a:latin typeface="Microsoft YaHei"/>
                <a:ea typeface="Microsoft YaHei"/>
                <a:cs typeface="Microsoft YaHei"/>
              </a:rPr>
              <a:t> </a:t>
            </a:r>
            <a:r>
              <a:rPr sz="1200" spc="-5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50">
                <a:solidFill>
                  <a:srgbClr val="000000">
                    <a:alpha val="100000"/>
                  </a:srgbClr>
                </a:solidFill>
                <a:latin typeface="Microsoft YaHei"/>
                <a:ea typeface="Microsoft YaHei"/>
                <a:cs typeface="Microsoft YaHei"/>
              </a:rPr>
              <a:t>…</a:t>
            </a:r>
            <a:r>
              <a:rPr sz="1200" spc="-190">
                <a:solidFill>
                  <a:srgbClr val="000000">
                    <a:alpha val="100000"/>
                  </a:srgbClr>
                </a:solidFill>
                <a:latin typeface="Microsoft YaHei"/>
                <a:ea typeface="Microsoft YaHei"/>
                <a:cs typeface="Microsoft YaHei"/>
              </a:rPr>
              <a:t> </a:t>
            </a:r>
            <a:r>
              <a:rPr sz="1200" spc="-5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50">
                <a:solidFill>
                  <a:srgbClr val="000000">
                    <a:alpha val="100000"/>
                  </a:srgbClr>
                </a:solidFill>
                <a:latin typeface="Microsoft YaHei"/>
                <a:ea typeface="Microsoft YaHei"/>
                <a:cs typeface="Microsoft YaHei"/>
              </a:rPr>
              <a:t>…</a:t>
            </a:r>
            <a:r>
              <a:rPr sz="1200" spc="-190">
                <a:solidFill>
                  <a:srgbClr val="000000">
                    <a:alpha val="100000"/>
                  </a:srgbClr>
                </a:solidFill>
                <a:latin typeface="Microsoft YaHei"/>
                <a:ea typeface="Microsoft YaHei"/>
                <a:cs typeface="Microsoft YaHei"/>
              </a:rPr>
              <a:t> </a:t>
            </a:r>
            <a:r>
              <a:rPr sz="1200" spc="-5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5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50">
                <a:solidFill>
                  <a:srgbClr val="000000">
                    <a:alpha val="100000"/>
                  </a:srgbClr>
                </a:solidFill>
                <a:latin typeface="Microsoft YaHei"/>
                <a:ea typeface="Microsoft YaHei"/>
                <a:cs typeface="Microsoft YaHei"/>
              </a:rPr>
              <a:t>…</a:t>
            </a:r>
            <a:r>
              <a:rPr sz="1200" spc="-190">
                <a:solidFill>
                  <a:srgbClr val="000000">
                    <a:alpha val="100000"/>
                  </a:srgbClr>
                </a:solidFill>
                <a:latin typeface="Microsoft YaHei"/>
                <a:ea typeface="Microsoft YaHei"/>
                <a:cs typeface="Microsoft YaHei"/>
              </a:rPr>
              <a:t> </a:t>
            </a:r>
            <a:r>
              <a:rPr sz="1200" spc="-5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50">
                <a:solidFill>
                  <a:srgbClr val="000000">
                    <a:alpha val="100000"/>
                  </a:srgbClr>
                </a:solidFill>
                <a:latin typeface="Microsoft YaHei"/>
                <a:ea typeface="Microsoft YaHei"/>
                <a:cs typeface="Microsoft YaHei"/>
              </a:rPr>
              <a:t>…</a:t>
            </a:r>
            <a:r>
              <a:rPr sz="1200" spc="-190">
                <a:solidFill>
                  <a:srgbClr val="000000">
                    <a:alpha val="100000"/>
                  </a:srgbClr>
                </a:solidFill>
                <a:latin typeface="Microsoft YaHei"/>
                <a:ea typeface="Microsoft YaHei"/>
                <a:cs typeface="Microsoft YaHei"/>
              </a:rPr>
              <a:t> </a:t>
            </a:r>
            <a:r>
              <a:rPr sz="1200" spc="-5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5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50">
                <a:solidFill>
                  <a:srgbClr val="000000">
                    <a:alpha val="100000"/>
                  </a:srgbClr>
                </a:solidFill>
                <a:latin typeface="Microsoft YaHei"/>
                <a:ea typeface="Microsoft YaHei"/>
                <a:cs typeface="Microsoft YaHei"/>
              </a:rPr>
              <a:t>…</a:t>
            </a:r>
            <a:r>
              <a:rPr sz="1200" spc="-190">
                <a:solidFill>
                  <a:srgbClr val="000000">
                    <a:alpha val="100000"/>
                  </a:srgbClr>
                </a:solidFill>
                <a:latin typeface="Microsoft YaHei"/>
                <a:ea typeface="Microsoft YaHei"/>
                <a:cs typeface="Microsoft YaHei"/>
              </a:rPr>
              <a:t> </a:t>
            </a:r>
            <a:r>
              <a:rPr sz="1200" spc="-5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50">
                <a:solidFill>
                  <a:srgbClr val="000000">
                    <a:alpha val="100000"/>
                  </a:srgbClr>
                </a:solidFill>
                <a:latin typeface="Microsoft YaHei"/>
                <a:ea typeface="Microsoft YaHei"/>
                <a:cs typeface="Microsoft YaHei"/>
              </a:rPr>
              <a:t>…</a:t>
            </a:r>
            <a:r>
              <a:rPr sz="1200" spc="-190">
                <a:solidFill>
                  <a:srgbClr val="000000">
                    <a:alpha val="100000"/>
                  </a:srgbClr>
                </a:solidFill>
                <a:latin typeface="Microsoft YaHei"/>
                <a:ea typeface="Microsoft YaHei"/>
                <a:cs typeface="Microsoft YaHei"/>
              </a:rPr>
              <a:t> </a:t>
            </a:r>
            <a:r>
              <a:rPr sz="1200" spc="-5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5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50">
                <a:solidFill>
                  <a:srgbClr val="000000">
                    <a:alpha val="100000"/>
                  </a:srgbClr>
                </a:solidFill>
                <a:latin typeface="Microsoft YaHei"/>
                <a:ea typeface="Microsoft YaHei"/>
                <a:cs typeface="Microsoft YaHei"/>
              </a:rPr>
              <a:t>…</a:t>
            </a:r>
            <a:r>
              <a:rPr sz="1200" spc="-190">
                <a:solidFill>
                  <a:srgbClr val="000000">
                    <a:alpha val="100000"/>
                  </a:srgbClr>
                </a:solidFill>
                <a:latin typeface="Microsoft YaHei"/>
                <a:ea typeface="Microsoft YaHei"/>
                <a:cs typeface="Microsoft YaHei"/>
              </a:rPr>
              <a:t> </a:t>
            </a:r>
            <a:r>
              <a:rPr sz="1200" spc="-5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50">
                <a:solidFill>
                  <a:srgbClr val="000000">
                    <a:alpha val="100000"/>
                  </a:srgbClr>
                </a:solidFill>
                <a:latin typeface="Microsoft YaHei"/>
                <a:ea typeface="Microsoft YaHei"/>
                <a:cs typeface="Microsoft YaHei"/>
              </a:rPr>
              <a:t>…</a:t>
            </a:r>
            <a:r>
              <a:rPr sz="1200" spc="-190">
                <a:solidFill>
                  <a:srgbClr val="000000">
                    <a:alpha val="100000"/>
                  </a:srgbClr>
                </a:solidFill>
                <a:latin typeface="Microsoft YaHei"/>
                <a:ea typeface="Microsoft YaHei"/>
                <a:cs typeface="Microsoft YaHei"/>
              </a:rPr>
              <a:t> </a:t>
            </a:r>
            <a:r>
              <a:rPr sz="1200" spc="-5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5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50">
                <a:solidFill>
                  <a:srgbClr val="000000">
                    <a:alpha val="100000"/>
                  </a:srgbClr>
                </a:solidFill>
                <a:latin typeface="Microsoft YaHei"/>
                <a:ea typeface="Microsoft YaHei"/>
                <a:cs typeface="Microsoft YaHei"/>
              </a:rPr>
              <a:t>…</a:t>
            </a:r>
            <a:r>
              <a:rPr sz="1200" spc="-190">
                <a:solidFill>
                  <a:srgbClr val="000000">
                    <a:alpha val="100000"/>
                  </a:srgbClr>
                </a:solidFill>
                <a:latin typeface="Microsoft YaHei"/>
                <a:ea typeface="Microsoft YaHei"/>
                <a:cs typeface="Microsoft YaHei"/>
              </a:rPr>
              <a:t> </a:t>
            </a:r>
            <a:r>
              <a:rPr sz="1200" spc="-5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50">
                <a:solidFill>
                  <a:srgbClr val="000000">
                    <a:alpha val="100000"/>
                  </a:srgbClr>
                </a:solidFill>
                <a:latin typeface="Microsoft YaHei"/>
                <a:ea typeface="Microsoft YaHei"/>
                <a:cs typeface="Microsoft YaHei"/>
              </a:rPr>
              <a:t>…</a:t>
            </a:r>
            <a:r>
              <a:rPr sz="1200" spc="-190">
                <a:solidFill>
                  <a:srgbClr val="000000">
                    <a:alpha val="100000"/>
                  </a:srgbClr>
                </a:solidFill>
                <a:latin typeface="Microsoft YaHei"/>
                <a:ea typeface="Microsoft YaHei"/>
                <a:cs typeface="Microsoft YaHei"/>
              </a:rPr>
              <a:t> </a:t>
            </a:r>
            <a:r>
              <a:rPr sz="1200" spc="-5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50">
                <a:solidFill>
                  <a:srgbClr val="000000">
                    <a:alpha val="100000"/>
                  </a:srgbClr>
                </a:solidFill>
                <a:latin typeface="Microsoft YaHei"/>
                <a:ea typeface="Microsoft YaHei"/>
                <a:cs typeface="Microsoft YaHei"/>
              </a:rPr>
              <a:t>…</a:t>
            </a:r>
            <a:r>
              <a:rPr sz="1200" spc="-190">
                <a:solidFill>
                  <a:srgbClr val="000000">
                    <a:alpha val="100000"/>
                  </a:srgbClr>
                </a:solidFill>
                <a:latin typeface="Microsoft YaHei"/>
                <a:ea typeface="Microsoft YaHei"/>
                <a:cs typeface="Microsoft YaHei"/>
              </a:rPr>
              <a:t> </a:t>
            </a:r>
            <a:r>
              <a:rPr sz="1200" spc="-5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5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50">
                <a:solidFill>
                  <a:srgbClr val="000000">
                    <a:alpha val="100000"/>
                  </a:srgbClr>
                </a:solidFill>
                <a:latin typeface="Microsoft YaHei"/>
                <a:ea typeface="Microsoft YaHei"/>
                <a:cs typeface="Microsoft YaHei"/>
              </a:rPr>
              <a:t>…</a:t>
            </a:r>
            <a:r>
              <a:rPr sz="1200" spc="-190">
                <a:solidFill>
                  <a:srgbClr val="000000">
                    <a:alpha val="100000"/>
                  </a:srgbClr>
                </a:solidFill>
                <a:latin typeface="Microsoft YaHei"/>
                <a:ea typeface="Microsoft YaHei"/>
                <a:cs typeface="Microsoft YaHei"/>
              </a:rPr>
              <a:t> </a:t>
            </a:r>
            <a:r>
              <a:rPr sz="1200" spc="-5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50">
                <a:solidFill>
                  <a:srgbClr val="000000">
                    <a:alpha val="100000"/>
                  </a:srgbClr>
                </a:solidFill>
                <a:latin typeface="Microsoft YaHei"/>
                <a:ea typeface="Microsoft YaHei"/>
                <a:cs typeface="Microsoft YaHei"/>
              </a:rPr>
              <a:t>…</a:t>
            </a:r>
            <a:r>
              <a:rPr sz="1200" spc="-190">
                <a:solidFill>
                  <a:srgbClr val="000000">
                    <a:alpha val="100000"/>
                  </a:srgbClr>
                </a:solidFill>
                <a:latin typeface="Microsoft YaHei"/>
                <a:ea typeface="Microsoft YaHei"/>
                <a:cs typeface="Microsoft YaHei"/>
              </a:rPr>
              <a:t> </a:t>
            </a:r>
            <a:r>
              <a:rPr sz="1200" spc="-5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5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50">
                <a:solidFill>
                  <a:srgbClr val="000000">
                    <a:alpha val="100000"/>
                  </a:srgbClr>
                </a:solidFill>
                <a:latin typeface="Microsoft YaHei"/>
                <a:ea typeface="Microsoft YaHei"/>
                <a:cs typeface="Microsoft YaHei"/>
              </a:rPr>
              <a:t>…</a:t>
            </a:r>
            <a:r>
              <a:rPr sz="1200" spc="-190">
                <a:solidFill>
                  <a:srgbClr val="000000">
                    <a:alpha val="100000"/>
                  </a:srgbClr>
                </a:solidFill>
                <a:latin typeface="Microsoft YaHei"/>
                <a:ea typeface="Microsoft YaHei"/>
                <a:cs typeface="Microsoft YaHei"/>
              </a:rPr>
              <a:t> </a:t>
            </a:r>
            <a:r>
              <a:rPr sz="1200" spc="-50">
                <a:solidFill>
                  <a:srgbClr val="000000">
                    <a:alpha val="100000"/>
                  </a:srgbClr>
                </a:solidFill>
                <a:latin typeface="Microsoft YaHei"/>
                <a:ea typeface="Microsoft YaHei"/>
                <a:cs typeface="Microsoft YaHei"/>
              </a:rPr>
              <a:t>…</a:t>
            </a:r>
            <a:r>
              <a:rPr sz="1200" spc="-200">
                <a:solidFill>
                  <a:srgbClr val="000000">
                    <a:alpha val="100000"/>
                  </a:srgbClr>
                </a:solidFill>
                <a:latin typeface="Microsoft YaHei"/>
                <a:ea typeface="Microsoft YaHei"/>
                <a:cs typeface="Microsoft YaHei"/>
              </a:rPr>
              <a:t> </a:t>
            </a:r>
            <a:r>
              <a:rPr sz="1200" spc="-50">
                <a:solidFill>
                  <a:srgbClr val="000000">
                    <a:alpha val="100000"/>
                  </a:srgbClr>
                </a:solidFill>
                <a:latin typeface="Microsoft YaHei"/>
                <a:ea typeface="Microsoft YaHei"/>
                <a:cs typeface="Microsoft YaHei"/>
              </a:rPr>
              <a:t>…</a:t>
            </a:r>
            <a:r>
              <a:rPr sz="1200" spc="300">
                <a:solidFill>
                  <a:srgbClr val="000000">
                    <a:alpha val="100000"/>
                  </a:srgbClr>
                </a:solidFill>
                <a:latin typeface="Microsoft YaHei"/>
                <a:ea typeface="Microsoft YaHei"/>
                <a:cs typeface="Microsoft YaHei"/>
              </a:rPr>
              <a:t> </a:t>
            </a:r>
            <a:r>
              <a:rPr sz="900" spc="-50" baseline="-11575">
                <a:solidFill>
                  <a:srgbClr val="000000">
                    <a:alpha val="100000"/>
                  </a:srgbClr>
                </a:solidFill>
                <a:latin typeface="Arial"/>
                <a:ea typeface="Arial"/>
                <a:cs typeface="Arial"/>
              </a:rPr>
              <a:t>13</a:t>
            </a:r>
            <a:endParaRPr lang="Arial" altLang="Arial" sz="584"/>
          </a:p>
          <a:p>
            <a:pPr marL="14676" algn="l" rtl="0" eaLnBrk="0">
              <a:lnSpc>
                <a:spcPct val="85000"/>
              </a:lnSpc>
              <a:spcBef>
                <a:spcPts val="611"/>
              </a:spcBef>
            </a:pPr>
            <a:r>
              <a:rPr sz="900" spc="-100" baseline="-11575">
                <a:solidFill>
                  <a:srgbClr val="000000">
                    <a:alpha val="100000"/>
                  </a:srgbClr>
                </a:solidFill>
                <a:latin typeface="Arial"/>
                <a:ea typeface="Arial"/>
                <a:cs typeface="Arial"/>
              </a:rPr>
              <a:t>8</a:t>
            </a:r>
            <a:r>
              <a:rPr sz="600" spc="-90">
                <a:solidFill>
                  <a:srgbClr val="000000">
                    <a:alpha val="100000"/>
                  </a:srgbClr>
                </a:solidFill>
                <a:latin typeface="Arial"/>
                <a:ea typeface="Arial"/>
                <a:cs typeface="Arial"/>
              </a:rPr>
              <a:t>       </a:t>
            </a:r>
            <a:r>
              <a:rPr sz="600" spc="-100">
                <a:solidFill>
                  <a:srgbClr val="000000">
                    <a:alpha val="100000"/>
                  </a:srgbClr>
                </a:solidFill>
                <a:latin typeface="Microsoft YaHei"/>
                <a:ea typeface="Microsoft YaHei"/>
                <a:cs typeface="Microsoft YaHei"/>
              </a:rPr>
              <a:t>精密度</a:t>
            </a:r>
            <a:r>
              <a:rPr sz="1200" spc="-100">
                <a:solidFill>
                  <a:srgbClr val="000000">
                    <a:alpha val="100000"/>
                  </a:srgbClr>
                </a:solidFill>
                <a:latin typeface="Microsoft YaHei"/>
                <a:ea typeface="Microsoft YaHei"/>
                <a:cs typeface="Microsoft YaHei"/>
              </a:rPr>
              <a:t>… … … … … … … … … … … … … … … … … … … … … … … … … … … … … … … … … … … … … …</a:t>
            </a:r>
            <a:r>
              <a:rPr sz="1200" spc="-20">
                <a:solidFill>
                  <a:srgbClr val="000000">
                    <a:alpha val="100000"/>
                  </a:srgbClr>
                </a:solidFill>
                <a:latin typeface="Microsoft YaHei"/>
                <a:ea typeface="Microsoft YaHei"/>
                <a:cs typeface="Microsoft YaHei"/>
              </a:rPr>
              <a:t> </a:t>
            </a:r>
            <a:r>
              <a:rPr sz="900" spc="0" baseline="-11575">
                <a:solidFill>
                  <a:srgbClr val="000000">
                    <a:alpha val="100000"/>
                  </a:srgbClr>
                </a:solidFill>
                <a:latin typeface="Arial"/>
                <a:ea typeface="Arial"/>
                <a:cs typeface="Arial"/>
              </a:rPr>
              <a:t>14</a:t>
            </a:r>
            <a:endParaRPr lang="Arial" altLang="Arial" sz="584"/>
          </a:p>
          <a:p>
            <a:pPr marL="20833" algn="l" rtl="0" eaLnBrk="0">
              <a:lnSpc>
                <a:spcPct val="73000"/>
              </a:lnSpc>
              <a:spcBef>
                <a:spcPts val="617"/>
              </a:spcBef>
            </a:pPr>
            <a:r>
              <a:rPr sz="700" spc="-120">
                <a:solidFill>
                  <a:srgbClr val="000000">
                    <a:alpha val="100000"/>
                  </a:srgbClr>
                </a:solidFill>
                <a:latin typeface="Microsoft YaHei"/>
                <a:ea typeface="Microsoft YaHei"/>
                <a:cs typeface="Microsoft YaHei"/>
              </a:rPr>
              <a:t>附录</a:t>
            </a:r>
            <a:r>
              <a:rPr sz="700" spc="-110">
                <a:solidFill>
                  <a:srgbClr val="000000">
                    <a:alpha val="100000"/>
                  </a:srgbClr>
                </a:solidFill>
                <a:latin typeface="Microsoft YaHei"/>
                <a:ea typeface="Microsoft YaHei"/>
                <a:cs typeface="Microsoft YaHei"/>
              </a:rPr>
              <a:t> </a:t>
            </a:r>
            <a:r>
              <a:rPr sz="1100" spc="0" baseline="-9470">
                <a:solidFill>
                  <a:srgbClr val="000000">
                    <a:alpha val="100000"/>
                  </a:srgbClr>
                </a:solidFill>
                <a:latin typeface="Arial"/>
                <a:ea typeface="Arial"/>
                <a:cs typeface="Arial"/>
              </a:rPr>
              <a:t>A</a:t>
            </a:r>
            <a:r>
              <a:rPr sz="700" spc="-100">
                <a:solidFill>
                  <a:srgbClr val="000000">
                    <a:alpha val="100000"/>
                  </a:srgbClr>
                </a:solidFill>
                <a:latin typeface="Arial"/>
                <a:ea typeface="Arial"/>
                <a:cs typeface="Arial"/>
              </a:rPr>
              <a:t>  </a:t>
            </a:r>
            <a:r>
              <a:rPr sz="700" spc="-120">
                <a:solidFill>
                  <a:srgbClr val="000000">
                    <a:alpha val="100000"/>
                  </a:srgbClr>
                </a:solidFill>
                <a:latin typeface="Microsoft YaHei"/>
                <a:ea typeface="Microsoft YaHei"/>
                <a:cs typeface="Microsoft YaHei"/>
              </a:rPr>
              <a:t>(规范性附录)</a:t>
            </a:r>
            <a:r>
              <a:rPr sz="700" spc="-110">
                <a:solidFill>
                  <a:srgbClr val="000000">
                    <a:alpha val="100000"/>
                  </a:srgbClr>
                </a:solidFill>
                <a:latin typeface="Microsoft YaHei"/>
                <a:ea typeface="Microsoft YaHei"/>
                <a:cs typeface="Microsoft YaHei"/>
              </a:rPr>
              <a:t>      </a:t>
            </a:r>
            <a:r>
              <a:rPr sz="700" spc="-120">
                <a:solidFill>
                  <a:srgbClr val="000000">
                    <a:alpha val="100000"/>
                  </a:srgbClr>
                </a:solidFill>
                <a:latin typeface="Microsoft YaHei"/>
                <a:ea typeface="Microsoft YaHei"/>
                <a:cs typeface="Microsoft YaHei"/>
              </a:rPr>
              <a:t>补充方法</a:t>
            </a:r>
            <a:r>
              <a:rPr sz="700" spc="-110">
                <a:solidFill>
                  <a:srgbClr val="000000">
                    <a:alpha val="100000"/>
                  </a:srgbClr>
                </a:solidFill>
                <a:latin typeface="Microsoft YaHei"/>
                <a:ea typeface="Microsoft YaHei"/>
                <a:cs typeface="Microsoft YaHei"/>
              </a:rPr>
              <a:t> </a:t>
            </a:r>
            <a:r>
              <a:rPr sz="1400" spc="-120">
                <a:solidFill>
                  <a:srgbClr val="000000">
                    <a:alpha val="100000"/>
                  </a:srgbClr>
                </a:solidFill>
                <a:latin typeface="Microsoft YaHei"/>
                <a:ea typeface="Microsoft YaHei"/>
                <a:cs typeface="Microsoft YaHei"/>
              </a:rPr>
              <a:t>… … … … … … … … … … … … … … … … … … … … … … … … … … …</a:t>
            </a:r>
            <a:r>
              <a:rPr sz="1400" spc="-80">
                <a:solidFill>
                  <a:srgbClr val="000000">
                    <a:alpha val="100000"/>
                  </a:srgbClr>
                </a:solidFill>
                <a:latin typeface="Microsoft YaHei"/>
                <a:ea typeface="Microsoft YaHei"/>
                <a:cs typeface="Microsoft YaHei"/>
              </a:rPr>
              <a:t> </a:t>
            </a:r>
            <a:r>
              <a:rPr sz="1400" spc="0">
                <a:solidFill>
                  <a:srgbClr val="000000">
                    <a:alpha val="100000"/>
                  </a:srgbClr>
                </a:solidFill>
                <a:latin typeface="Microsoft YaHei"/>
                <a:ea typeface="Microsoft YaHei"/>
                <a:cs typeface="Microsoft YaHei"/>
              </a:rPr>
              <a:t>… </a:t>
            </a:r>
            <a:r>
              <a:rPr sz="1100" spc="0" baseline="-9470">
                <a:solidFill>
                  <a:srgbClr val="000000">
                    <a:alpha val="100000"/>
                  </a:srgbClr>
                </a:solidFill>
                <a:latin typeface="Arial"/>
                <a:ea typeface="Arial"/>
                <a:cs typeface="Arial"/>
              </a:rPr>
              <a:t>15</a:t>
            </a:r>
            <a:endParaRPr lang="Arial" altLang="Arial" sz="714"/>
          </a:p>
          <a:p>
            <a:pPr marL="20833" algn="l" rtl="0" eaLnBrk="0">
              <a:lnSpc>
                <a:spcPct val="73000"/>
              </a:lnSpc>
              <a:spcBef>
                <a:spcPts val="608"/>
              </a:spcBef>
            </a:pPr>
            <a:r>
              <a:rPr sz="700" spc="-100">
                <a:solidFill>
                  <a:srgbClr val="000000">
                    <a:alpha val="100000"/>
                  </a:srgbClr>
                </a:solidFill>
                <a:latin typeface="Microsoft YaHei"/>
                <a:ea typeface="Microsoft YaHei"/>
                <a:cs typeface="Microsoft YaHei"/>
              </a:rPr>
              <a:t>附录 </a:t>
            </a:r>
            <a:r>
              <a:rPr sz="1100" spc="0" baseline="-9470">
                <a:solidFill>
                  <a:srgbClr val="000000">
                    <a:alpha val="100000"/>
                  </a:srgbClr>
                </a:solidFill>
                <a:latin typeface="Arial"/>
                <a:ea typeface="Arial"/>
                <a:cs typeface="Arial"/>
              </a:rPr>
              <a:t>B</a:t>
            </a:r>
            <a:r>
              <a:rPr sz="700" spc="-100">
                <a:solidFill>
                  <a:srgbClr val="000000">
                    <a:alpha val="100000"/>
                  </a:srgbClr>
                </a:solidFill>
                <a:latin typeface="Arial"/>
                <a:ea typeface="Arial"/>
                <a:cs typeface="Arial"/>
              </a:rPr>
              <a:t>  </a:t>
            </a:r>
            <a:r>
              <a:rPr sz="700" spc="-100">
                <a:solidFill>
                  <a:srgbClr val="000000">
                    <a:alpha val="100000"/>
                  </a:srgbClr>
                </a:solidFill>
                <a:latin typeface="Microsoft YaHei"/>
                <a:ea typeface="Microsoft YaHei"/>
                <a:cs typeface="Microsoft YaHei"/>
              </a:rPr>
              <a:t>(资料性附录)      色谱柱的排列  </a:t>
            </a:r>
            <a:r>
              <a:rPr sz="1400" spc="-100">
                <a:solidFill>
                  <a:srgbClr val="000000">
                    <a:alpha val="100000"/>
                  </a:srgbClr>
                </a:solidFill>
                <a:latin typeface="Microsoft YaHei"/>
                <a:ea typeface="Microsoft YaHei"/>
                <a:cs typeface="Microsoft YaHei"/>
              </a:rPr>
              <a:t>… … … … … … … … … … … … … … … … … … … … … … … … …</a:t>
            </a:r>
            <a:r>
              <a:rPr sz="1400" spc="-70">
                <a:solidFill>
                  <a:srgbClr val="000000">
                    <a:alpha val="100000"/>
                  </a:srgbClr>
                </a:solidFill>
                <a:latin typeface="Microsoft YaHei"/>
                <a:ea typeface="Microsoft YaHei"/>
                <a:cs typeface="Microsoft YaHei"/>
              </a:rPr>
              <a:t> </a:t>
            </a:r>
            <a:r>
              <a:rPr sz="1400" spc="0">
                <a:solidFill>
                  <a:srgbClr val="000000">
                    <a:alpha val="100000"/>
                  </a:srgbClr>
                </a:solidFill>
                <a:latin typeface="Microsoft YaHei"/>
                <a:ea typeface="Microsoft YaHei"/>
                <a:cs typeface="Microsoft YaHei"/>
              </a:rPr>
              <a:t>… </a:t>
            </a:r>
            <a:r>
              <a:rPr sz="1100" spc="0" baseline="-9470">
                <a:solidFill>
                  <a:srgbClr val="000000">
                    <a:alpha val="100000"/>
                  </a:srgbClr>
                </a:solidFill>
                <a:latin typeface="Arial"/>
                <a:ea typeface="Arial"/>
                <a:cs typeface="Arial"/>
              </a:rPr>
              <a:t>17</a:t>
            </a:r>
            <a:endParaRPr lang="Arial" altLang="Arial" sz="714"/>
          </a:p>
          <a:p>
            <a:pPr marL="20833" algn="l" rtl="0" eaLnBrk="0">
              <a:lnSpc>
                <a:spcPts val="1257"/>
              </a:lnSpc>
              <a:spcBef>
                <a:spcPts val="607"/>
              </a:spcBef>
            </a:pPr>
            <a:r>
              <a:rPr sz="800" spc="-110">
                <a:solidFill>
                  <a:srgbClr val="000000">
                    <a:alpha val="100000"/>
                  </a:srgbClr>
                </a:solidFill>
                <a:latin typeface="Microsoft YaHei"/>
                <a:ea typeface="Microsoft YaHei"/>
                <a:cs typeface="Microsoft YaHei"/>
              </a:rPr>
              <a:t>附录 </a:t>
            </a:r>
            <a:r>
              <a:rPr sz="1200" spc="-60" baseline="1000">
                <a:solidFill>
                  <a:srgbClr val="000000">
                    <a:alpha val="100000"/>
                  </a:srgbClr>
                </a:solidFill>
                <a:latin typeface="Arial"/>
                <a:ea typeface="Arial"/>
                <a:cs typeface="Arial"/>
              </a:rPr>
              <a:t>C</a:t>
            </a:r>
            <a:r>
              <a:rPr sz="800" spc="-110">
                <a:solidFill>
                  <a:srgbClr val="000000">
                    <a:alpha val="100000"/>
                  </a:srgbClr>
                </a:solidFill>
                <a:latin typeface="Arial"/>
                <a:ea typeface="Arial"/>
                <a:cs typeface="Arial"/>
              </a:rPr>
              <a:t>  </a:t>
            </a:r>
            <a:r>
              <a:rPr sz="800" spc="-110">
                <a:solidFill>
                  <a:srgbClr val="000000">
                    <a:alpha val="100000"/>
                  </a:srgbClr>
                </a:solidFill>
                <a:latin typeface="Microsoft YaHei"/>
                <a:ea typeface="Microsoft YaHei"/>
                <a:cs typeface="Microsoft YaHei"/>
              </a:rPr>
              <a:t>(规范性附录)     干燥器的制备和硫化氢的脱除 </a:t>
            </a:r>
            <a:r>
              <a:rPr sz="1600" spc="-110">
                <a:solidFill>
                  <a:srgbClr val="000000">
                    <a:alpha val="100000"/>
                  </a:srgbClr>
                </a:solidFill>
                <a:latin typeface="Microsoft YaHei"/>
                <a:ea typeface="Microsoft YaHei"/>
                <a:cs typeface="Microsoft YaHei"/>
              </a:rPr>
              <a:t>… … … … … … … … … … … … … … … … … … … </a:t>
            </a:r>
            <a:r>
              <a:rPr sz="1200" spc="-110" baseline="1000">
                <a:solidFill>
                  <a:srgbClr val="000000">
                    <a:alpha val="100000"/>
                  </a:srgbClr>
                </a:solidFill>
                <a:latin typeface="Arial"/>
                <a:ea typeface="Arial"/>
                <a:cs typeface="Arial"/>
              </a:rPr>
              <a:t>18</a:t>
            </a:r>
            <a:endParaRPr lang="Arial" altLang="Arial" sz="779"/>
          </a:p>
          <a:p>
            <a:pPr marL="20833" algn="l" rtl="0" eaLnBrk="0">
              <a:lnSpc>
                <a:spcPct val="69000"/>
              </a:lnSpc>
              <a:spcBef>
                <a:spcPts val="585"/>
              </a:spcBef>
            </a:pPr>
            <a:r>
              <a:rPr sz="700" spc="-100">
                <a:solidFill>
                  <a:srgbClr val="000000">
                    <a:alpha val="100000"/>
                  </a:srgbClr>
                </a:solidFill>
                <a:latin typeface="Microsoft YaHei"/>
                <a:ea typeface="Microsoft YaHei"/>
                <a:cs typeface="Microsoft YaHei"/>
              </a:rPr>
              <a:t>附录 </a:t>
            </a:r>
            <a:r>
              <a:rPr sz="1100" spc="0" baseline="-9470">
                <a:solidFill>
                  <a:srgbClr val="000000">
                    <a:alpha val="100000"/>
                  </a:srgbClr>
                </a:solidFill>
                <a:latin typeface="Arial"/>
                <a:ea typeface="Arial"/>
                <a:cs typeface="Arial"/>
              </a:rPr>
              <a:t>D</a:t>
            </a:r>
            <a:r>
              <a:rPr sz="700" spc="-100">
                <a:solidFill>
                  <a:srgbClr val="000000">
                    <a:alpha val="100000"/>
                  </a:srgbClr>
                </a:solidFill>
                <a:latin typeface="Arial"/>
                <a:ea typeface="Arial"/>
                <a:cs typeface="Arial"/>
              </a:rPr>
              <a:t>  </a:t>
            </a:r>
            <a:r>
              <a:rPr sz="700" spc="-100">
                <a:solidFill>
                  <a:srgbClr val="000000">
                    <a:alpha val="100000"/>
                  </a:srgbClr>
                </a:solidFill>
                <a:latin typeface="Microsoft YaHei"/>
                <a:ea typeface="Microsoft YaHei"/>
                <a:cs typeface="Microsoft YaHei"/>
              </a:rPr>
              <a:t>(资料性附录)      常见误差和预防措施 </a:t>
            </a:r>
            <a:r>
              <a:rPr sz="1500" spc="-100">
                <a:solidFill>
                  <a:srgbClr val="000000">
                    <a:alpha val="100000"/>
                  </a:srgbClr>
                </a:solidFill>
                <a:latin typeface="Microsoft YaHei"/>
                <a:ea typeface="Microsoft YaHei"/>
                <a:cs typeface="Microsoft YaHei"/>
              </a:rPr>
              <a:t>… … … … … … … … … … … … … … … … … … … … … … … </a:t>
            </a:r>
            <a:r>
              <a:rPr sz="1100" spc="0" baseline="-9470">
                <a:solidFill>
                  <a:srgbClr val="000000">
                    <a:alpha val="100000"/>
                  </a:srgbClr>
                </a:solidFill>
                <a:latin typeface="Arial"/>
                <a:ea typeface="Arial"/>
                <a:cs typeface="Arial"/>
              </a:rPr>
              <a:t>19</a:t>
            </a:r>
            <a:endParaRPr lang="Arial" altLang="Arial" sz="714"/>
          </a:p>
          <a:p>
            <a:pPr algn="l" rtl="0" eaLnBrk="0">
              <a:lnSpc>
                <a:spcPct val="121000"/>
              </a:lnSpc>
            </a:pPr>
            <a:endParaRPr lang="Arial" altLang="Arial" sz="400"/>
          </a:p>
          <a:p>
            <a:pPr marL="20833" algn="l" rtl="0" eaLnBrk="0">
              <a:lnSpc>
                <a:spcPct val="73000"/>
              </a:lnSpc>
              <a:spcBef>
                <a:spcPts val="3"/>
              </a:spcBef>
            </a:pPr>
            <a:r>
              <a:rPr sz="700" spc="-70">
                <a:solidFill>
                  <a:srgbClr val="000000">
                    <a:alpha val="100000"/>
                  </a:srgbClr>
                </a:solidFill>
                <a:latin typeface="Microsoft YaHei"/>
                <a:ea typeface="Microsoft YaHei"/>
                <a:cs typeface="Microsoft YaHei"/>
              </a:rPr>
              <a:t>附录</a:t>
            </a:r>
            <a:r>
              <a:rPr sz="700" spc="320">
                <a:solidFill>
                  <a:srgbClr val="000000">
                    <a:alpha val="100000"/>
                  </a:srgbClr>
                </a:solidFill>
                <a:latin typeface="Microsoft YaHei"/>
                <a:ea typeface="Microsoft YaHei"/>
                <a:cs typeface="Microsoft YaHei"/>
              </a:rPr>
              <a:t> </a:t>
            </a:r>
            <a:r>
              <a:rPr sz="1100" spc="-70" baseline="-9470">
                <a:solidFill>
                  <a:srgbClr val="000000">
                    <a:alpha val="100000"/>
                  </a:srgbClr>
                </a:solidFill>
                <a:latin typeface="Arial"/>
                <a:ea typeface="Arial"/>
                <a:cs typeface="Arial"/>
              </a:rPr>
              <a:t>E</a:t>
            </a:r>
            <a:r>
              <a:rPr sz="700" spc="60">
                <a:solidFill>
                  <a:srgbClr val="000000">
                    <a:alpha val="100000"/>
                  </a:srgbClr>
                </a:solidFill>
                <a:latin typeface="Arial"/>
                <a:ea typeface="Arial"/>
                <a:cs typeface="Arial"/>
              </a:rPr>
              <a:t>  </a:t>
            </a:r>
            <a:r>
              <a:rPr sz="700" spc="-70">
                <a:solidFill>
                  <a:srgbClr val="000000">
                    <a:alpha val="100000"/>
                  </a:srgbClr>
                </a:solidFill>
                <a:latin typeface="Microsoft YaHei"/>
                <a:ea typeface="Microsoft YaHei"/>
                <a:cs typeface="Microsoft YaHei"/>
              </a:rPr>
              <a:t>(资料性附录)</a:t>
            </a:r>
            <a:r>
              <a:rPr sz="700" spc="0">
                <a:solidFill>
                  <a:srgbClr val="000000">
                    <a:alpha val="100000"/>
                  </a:srgbClr>
                </a:solidFill>
                <a:latin typeface="Microsoft YaHei"/>
                <a:ea typeface="Microsoft YaHei"/>
                <a:cs typeface="Microsoft YaHei"/>
              </a:rPr>
              <a:t>      </a:t>
            </a:r>
            <a:r>
              <a:rPr sz="700" spc="-70">
                <a:solidFill>
                  <a:srgbClr val="000000">
                    <a:alpha val="100000"/>
                  </a:srgbClr>
                </a:solidFill>
                <a:latin typeface="Microsoft YaHei"/>
                <a:ea typeface="Microsoft YaHei"/>
                <a:cs typeface="Microsoft YaHei"/>
              </a:rPr>
              <a:t>计算示例</a:t>
            </a:r>
            <a:r>
              <a:rPr sz="700" spc="10">
                <a:solidFill>
                  <a:srgbClr val="000000">
                    <a:alpha val="100000"/>
                  </a:srgbClr>
                </a:solidFill>
                <a:latin typeface="Microsoft YaHei"/>
                <a:ea typeface="Microsoft YaHei"/>
                <a:cs typeface="Microsoft YaHei"/>
              </a:rPr>
              <a:t>  </a:t>
            </a:r>
            <a:r>
              <a:rPr sz="1400" spc="-70">
                <a:solidFill>
                  <a:srgbClr val="000000">
                    <a:alpha val="100000"/>
                  </a:srgbClr>
                </a:solidFill>
                <a:latin typeface="Microsoft YaHei"/>
                <a:ea typeface="Microsoft YaHei"/>
                <a:cs typeface="Microsoft YaHei"/>
              </a:rPr>
              <a:t>…</a:t>
            </a:r>
            <a:r>
              <a:rPr sz="1400" spc="-260">
                <a:solidFill>
                  <a:srgbClr val="000000">
                    <a:alpha val="100000"/>
                  </a:srgbClr>
                </a:solidFill>
                <a:latin typeface="Microsoft YaHei"/>
                <a:ea typeface="Microsoft YaHei"/>
                <a:cs typeface="Microsoft YaHei"/>
              </a:rPr>
              <a:t> </a:t>
            </a:r>
            <a:r>
              <a:rPr sz="1400" spc="-70">
                <a:solidFill>
                  <a:srgbClr val="000000">
                    <a:alpha val="100000"/>
                  </a:srgbClr>
                </a:solidFill>
                <a:latin typeface="Microsoft YaHei"/>
                <a:ea typeface="Microsoft YaHei"/>
                <a:cs typeface="Microsoft YaHei"/>
              </a:rPr>
              <a:t>…</a:t>
            </a:r>
            <a:r>
              <a:rPr sz="1400" spc="-250">
                <a:solidFill>
                  <a:srgbClr val="000000">
                    <a:alpha val="100000"/>
                  </a:srgbClr>
                </a:solidFill>
                <a:latin typeface="Microsoft YaHei"/>
                <a:ea typeface="Microsoft YaHei"/>
                <a:cs typeface="Microsoft YaHei"/>
              </a:rPr>
              <a:t> </a:t>
            </a:r>
            <a:r>
              <a:rPr sz="1400" spc="-70">
                <a:solidFill>
                  <a:srgbClr val="000000">
                    <a:alpha val="100000"/>
                  </a:srgbClr>
                </a:solidFill>
                <a:latin typeface="Microsoft YaHei"/>
                <a:ea typeface="Microsoft YaHei"/>
                <a:cs typeface="Microsoft YaHei"/>
              </a:rPr>
              <a:t>…</a:t>
            </a:r>
            <a:r>
              <a:rPr sz="1400" spc="-260">
                <a:solidFill>
                  <a:srgbClr val="000000">
                    <a:alpha val="100000"/>
                  </a:srgbClr>
                </a:solidFill>
                <a:latin typeface="Microsoft YaHei"/>
                <a:ea typeface="Microsoft YaHei"/>
                <a:cs typeface="Microsoft YaHei"/>
              </a:rPr>
              <a:t> </a:t>
            </a:r>
            <a:r>
              <a:rPr sz="1400" spc="-70">
                <a:solidFill>
                  <a:srgbClr val="000000">
                    <a:alpha val="100000"/>
                  </a:srgbClr>
                </a:solidFill>
                <a:latin typeface="Microsoft YaHei"/>
                <a:ea typeface="Microsoft YaHei"/>
                <a:cs typeface="Microsoft YaHei"/>
              </a:rPr>
              <a:t>…</a:t>
            </a:r>
            <a:r>
              <a:rPr sz="1400" spc="-250">
                <a:solidFill>
                  <a:srgbClr val="000000">
                    <a:alpha val="100000"/>
                  </a:srgbClr>
                </a:solidFill>
                <a:latin typeface="Microsoft YaHei"/>
                <a:ea typeface="Microsoft YaHei"/>
                <a:cs typeface="Microsoft YaHei"/>
              </a:rPr>
              <a:t> </a:t>
            </a:r>
            <a:r>
              <a:rPr sz="1400" spc="-70">
                <a:solidFill>
                  <a:srgbClr val="000000">
                    <a:alpha val="100000"/>
                  </a:srgbClr>
                </a:solidFill>
                <a:latin typeface="Microsoft YaHei"/>
                <a:ea typeface="Microsoft YaHei"/>
                <a:cs typeface="Microsoft YaHei"/>
              </a:rPr>
              <a:t>…</a:t>
            </a:r>
            <a:r>
              <a:rPr sz="1400" spc="-260">
                <a:solidFill>
                  <a:srgbClr val="000000">
                    <a:alpha val="100000"/>
                  </a:srgbClr>
                </a:solidFill>
                <a:latin typeface="Microsoft YaHei"/>
                <a:ea typeface="Microsoft YaHei"/>
                <a:cs typeface="Microsoft YaHei"/>
              </a:rPr>
              <a:t> </a:t>
            </a:r>
            <a:r>
              <a:rPr sz="1400" spc="-70">
                <a:solidFill>
                  <a:srgbClr val="000000">
                    <a:alpha val="100000"/>
                  </a:srgbClr>
                </a:solidFill>
                <a:latin typeface="Microsoft YaHei"/>
                <a:ea typeface="Microsoft YaHei"/>
                <a:cs typeface="Microsoft YaHei"/>
              </a:rPr>
              <a:t>…</a:t>
            </a:r>
            <a:r>
              <a:rPr sz="1400" spc="-250">
                <a:solidFill>
                  <a:srgbClr val="000000">
                    <a:alpha val="100000"/>
                  </a:srgbClr>
                </a:solidFill>
                <a:latin typeface="Microsoft YaHei"/>
                <a:ea typeface="Microsoft YaHei"/>
                <a:cs typeface="Microsoft YaHei"/>
              </a:rPr>
              <a:t> </a:t>
            </a:r>
            <a:r>
              <a:rPr sz="1400" spc="-70">
                <a:solidFill>
                  <a:srgbClr val="000000">
                    <a:alpha val="100000"/>
                  </a:srgbClr>
                </a:solidFill>
                <a:latin typeface="Microsoft YaHei"/>
                <a:ea typeface="Microsoft YaHei"/>
                <a:cs typeface="Microsoft YaHei"/>
              </a:rPr>
              <a:t>…</a:t>
            </a:r>
            <a:r>
              <a:rPr sz="1400" spc="-260">
                <a:solidFill>
                  <a:srgbClr val="000000">
                    <a:alpha val="100000"/>
                  </a:srgbClr>
                </a:solidFill>
                <a:latin typeface="Microsoft YaHei"/>
                <a:ea typeface="Microsoft YaHei"/>
                <a:cs typeface="Microsoft YaHei"/>
              </a:rPr>
              <a:t> </a:t>
            </a:r>
            <a:r>
              <a:rPr sz="1400" spc="-70">
                <a:solidFill>
                  <a:srgbClr val="000000">
                    <a:alpha val="100000"/>
                  </a:srgbClr>
                </a:solidFill>
                <a:latin typeface="Microsoft YaHei"/>
                <a:ea typeface="Microsoft YaHei"/>
                <a:cs typeface="Microsoft YaHei"/>
              </a:rPr>
              <a:t>…</a:t>
            </a:r>
            <a:r>
              <a:rPr sz="1400" spc="-250">
                <a:solidFill>
                  <a:srgbClr val="000000">
                    <a:alpha val="100000"/>
                  </a:srgbClr>
                </a:solidFill>
                <a:latin typeface="Microsoft YaHei"/>
                <a:ea typeface="Microsoft YaHei"/>
                <a:cs typeface="Microsoft YaHei"/>
              </a:rPr>
              <a:t> </a:t>
            </a:r>
            <a:r>
              <a:rPr sz="1400" spc="-70">
                <a:solidFill>
                  <a:srgbClr val="000000">
                    <a:alpha val="100000"/>
                  </a:srgbClr>
                </a:solidFill>
                <a:latin typeface="Microsoft YaHei"/>
                <a:ea typeface="Microsoft YaHei"/>
                <a:cs typeface="Microsoft YaHei"/>
              </a:rPr>
              <a:t>…</a:t>
            </a:r>
            <a:r>
              <a:rPr sz="1400" spc="-260">
                <a:solidFill>
                  <a:srgbClr val="000000">
                    <a:alpha val="100000"/>
                  </a:srgbClr>
                </a:solidFill>
                <a:latin typeface="Microsoft YaHei"/>
                <a:ea typeface="Microsoft YaHei"/>
                <a:cs typeface="Microsoft YaHei"/>
              </a:rPr>
              <a:t> </a:t>
            </a:r>
            <a:r>
              <a:rPr sz="1400" spc="-70">
                <a:solidFill>
                  <a:srgbClr val="000000">
                    <a:alpha val="100000"/>
                  </a:srgbClr>
                </a:solidFill>
                <a:latin typeface="Microsoft YaHei"/>
                <a:ea typeface="Microsoft YaHei"/>
                <a:cs typeface="Microsoft YaHei"/>
              </a:rPr>
              <a:t>…</a:t>
            </a:r>
            <a:r>
              <a:rPr sz="1400" spc="-250">
                <a:solidFill>
                  <a:srgbClr val="000000">
                    <a:alpha val="100000"/>
                  </a:srgbClr>
                </a:solidFill>
                <a:latin typeface="Microsoft YaHei"/>
                <a:ea typeface="Microsoft YaHei"/>
                <a:cs typeface="Microsoft YaHei"/>
              </a:rPr>
              <a:t> </a:t>
            </a:r>
            <a:r>
              <a:rPr sz="1400" spc="-70">
                <a:solidFill>
                  <a:srgbClr val="000000">
                    <a:alpha val="100000"/>
                  </a:srgbClr>
                </a:solidFill>
                <a:latin typeface="Microsoft YaHei"/>
                <a:ea typeface="Microsoft YaHei"/>
                <a:cs typeface="Microsoft YaHei"/>
              </a:rPr>
              <a:t>…</a:t>
            </a:r>
            <a:r>
              <a:rPr sz="1400" spc="-260">
                <a:solidFill>
                  <a:srgbClr val="000000">
                    <a:alpha val="100000"/>
                  </a:srgbClr>
                </a:solidFill>
                <a:latin typeface="Microsoft YaHei"/>
                <a:ea typeface="Microsoft YaHei"/>
                <a:cs typeface="Microsoft YaHei"/>
              </a:rPr>
              <a:t> </a:t>
            </a:r>
            <a:r>
              <a:rPr sz="1400" spc="-70">
                <a:solidFill>
                  <a:srgbClr val="000000">
                    <a:alpha val="100000"/>
                  </a:srgbClr>
                </a:solidFill>
                <a:latin typeface="Microsoft YaHei"/>
                <a:ea typeface="Microsoft YaHei"/>
                <a:cs typeface="Microsoft YaHei"/>
              </a:rPr>
              <a:t>…</a:t>
            </a:r>
            <a:r>
              <a:rPr sz="1400" spc="-250">
                <a:solidFill>
                  <a:srgbClr val="000000">
                    <a:alpha val="100000"/>
                  </a:srgbClr>
                </a:solidFill>
                <a:latin typeface="Microsoft YaHei"/>
                <a:ea typeface="Microsoft YaHei"/>
                <a:cs typeface="Microsoft YaHei"/>
              </a:rPr>
              <a:t> </a:t>
            </a:r>
            <a:r>
              <a:rPr sz="1400" spc="-70">
                <a:solidFill>
                  <a:srgbClr val="000000">
                    <a:alpha val="100000"/>
                  </a:srgbClr>
                </a:solidFill>
                <a:latin typeface="Microsoft YaHei"/>
                <a:ea typeface="Microsoft YaHei"/>
                <a:cs typeface="Microsoft YaHei"/>
              </a:rPr>
              <a:t>…</a:t>
            </a:r>
            <a:r>
              <a:rPr sz="1400" spc="-260">
                <a:solidFill>
                  <a:srgbClr val="000000">
                    <a:alpha val="100000"/>
                  </a:srgbClr>
                </a:solidFill>
                <a:latin typeface="Microsoft YaHei"/>
                <a:ea typeface="Microsoft YaHei"/>
                <a:cs typeface="Microsoft YaHei"/>
              </a:rPr>
              <a:t> </a:t>
            </a:r>
            <a:r>
              <a:rPr sz="1400" spc="-70">
                <a:solidFill>
                  <a:srgbClr val="000000">
                    <a:alpha val="100000"/>
                  </a:srgbClr>
                </a:solidFill>
                <a:latin typeface="Microsoft YaHei"/>
                <a:ea typeface="Microsoft YaHei"/>
                <a:cs typeface="Microsoft YaHei"/>
              </a:rPr>
              <a:t>…</a:t>
            </a:r>
            <a:r>
              <a:rPr sz="1400" spc="-250">
                <a:solidFill>
                  <a:srgbClr val="000000">
                    <a:alpha val="100000"/>
                  </a:srgbClr>
                </a:solidFill>
                <a:latin typeface="Microsoft YaHei"/>
                <a:ea typeface="Microsoft YaHei"/>
                <a:cs typeface="Microsoft YaHei"/>
              </a:rPr>
              <a:t> </a:t>
            </a:r>
            <a:r>
              <a:rPr sz="1400" spc="-70">
                <a:solidFill>
                  <a:srgbClr val="000000">
                    <a:alpha val="100000"/>
                  </a:srgbClr>
                </a:solidFill>
                <a:latin typeface="Microsoft YaHei"/>
                <a:ea typeface="Microsoft YaHei"/>
                <a:cs typeface="Microsoft YaHei"/>
              </a:rPr>
              <a:t>…</a:t>
            </a:r>
            <a:r>
              <a:rPr sz="1400" spc="-260">
                <a:solidFill>
                  <a:srgbClr val="000000">
                    <a:alpha val="100000"/>
                  </a:srgbClr>
                </a:solidFill>
                <a:latin typeface="Microsoft YaHei"/>
                <a:ea typeface="Microsoft YaHei"/>
                <a:cs typeface="Microsoft YaHei"/>
              </a:rPr>
              <a:t> </a:t>
            </a:r>
            <a:r>
              <a:rPr sz="1400" spc="-70">
                <a:solidFill>
                  <a:srgbClr val="000000">
                    <a:alpha val="100000"/>
                  </a:srgbClr>
                </a:solidFill>
                <a:latin typeface="Microsoft YaHei"/>
                <a:ea typeface="Microsoft YaHei"/>
                <a:cs typeface="Microsoft YaHei"/>
              </a:rPr>
              <a:t>…</a:t>
            </a:r>
            <a:r>
              <a:rPr sz="1400" spc="-250">
                <a:solidFill>
                  <a:srgbClr val="000000">
                    <a:alpha val="100000"/>
                  </a:srgbClr>
                </a:solidFill>
                <a:latin typeface="Microsoft YaHei"/>
                <a:ea typeface="Microsoft YaHei"/>
                <a:cs typeface="Microsoft YaHei"/>
              </a:rPr>
              <a:t> </a:t>
            </a:r>
            <a:r>
              <a:rPr sz="1400" spc="-70">
                <a:solidFill>
                  <a:srgbClr val="000000">
                    <a:alpha val="100000"/>
                  </a:srgbClr>
                </a:solidFill>
                <a:latin typeface="Microsoft YaHei"/>
                <a:ea typeface="Microsoft YaHei"/>
                <a:cs typeface="Microsoft YaHei"/>
              </a:rPr>
              <a:t>…</a:t>
            </a:r>
            <a:r>
              <a:rPr sz="1400" spc="-260">
                <a:solidFill>
                  <a:srgbClr val="000000">
                    <a:alpha val="100000"/>
                  </a:srgbClr>
                </a:solidFill>
                <a:latin typeface="Microsoft YaHei"/>
                <a:ea typeface="Microsoft YaHei"/>
                <a:cs typeface="Microsoft YaHei"/>
              </a:rPr>
              <a:t> </a:t>
            </a:r>
            <a:r>
              <a:rPr sz="1400" spc="-70">
                <a:solidFill>
                  <a:srgbClr val="000000">
                    <a:alpha val="100000"/>
                  </a:srgbClr>
                </a:solidFill>
                <a:latin typeface="Microsoft YaHei"/>
                <a:ea typeface="Microsoft YaHei"/>
                <a:cs typeface="Microsoft YaHei"/>
              </a:rPr>
              <a:t>…</a:t>
            </a:r>
            <a:r>
              <a:rPr sz="1400" spc="-250">
                <a:solidFill>
                  <a:srgbClr val="000000">
                    <a:alpha val="100000"/>
                  </a:srgbClr>
                </a:solidFill>
                <a:latin typeface="Microsoft YaHei"/>
                <a:ea typeface="Microsoft YaHei"/>
                <a:cs typeface="Microsoft YaHei"/>
              </a:rPr>
              <a:t> </a:t>
            </a:r>
            <a:r>
              <a:rPr sz="1400" spc="-70">
                <a:solidFill>
                  <a:srgbClr val="000000">
                    <a:alpha val="100000"/>
                  </a:srgbClr>
                </a:solidFill>
                <a:latin typeface="Microsoft YaHei"/>
                <a:ea typeface="Microsoft YaHei"/>
                <a:cs typeface="Microsoft YaHei"/>
              </a:rPr>
              <a:t>…</a:t>
            </a:r>
            <a:r>
              <a:rPr sz="1400" spc="-260">
                <a:solidFill>
                  <a:srgbClr val="000000">
                    <a:alpha val="100000"/>
                  </a:srgbClr>
                </a:solidFill>
                <a:latin typeface="Microsoft YaHei"/>
                <a:ea typeface="Microsoft YaHei"/>
                <a:cs typeface="Microsoft YaHei"/>
              </a:rPr>
              <a:t> </a:t>
            </a:r>
            <a:r>
              <a:rPr sz="1400" spc="-70">
                <a:solidFill>
                  <a:srgbClr val="000000">
                    <a:alpha val="100000"/>
                  </a:srgbClr>
                </a:solidFill>
                <a:latin typeface="Microsoft YaHei"/>
                <a:ea typeface="Microsoft YaHei"/>
                <a:cs typeface="Microsoft YaHei"/>
              </a:rPr>
              <a:t>…</a:t>
            </a:r>
            <a:r>
              <a:rPr sz="1400" spc="-250">
                <a:solidFill>
                  <a:srgbClr val="000000">
                    <a:alpha val="100000"/>
                  </a:srgbClr>
                </a:solidFill>
                <a:latin typeface="Microsoft YaHei"/>
                <a:ea typeface="Microsoft YaHei"/>
                <a:cs typeface="Microsoft YaHei"/>
              </a:rPr>
              <a:t> </a:t>
            </a:r>
            <a:r>
              <a:rPr sz="1400" spc="-70">
                <a:solidFill>
                  <a:srgbClr val="000000">
                    <a:alpha val="100000"/>
                  </a:srgbClr>
                </a:solidFill>
                <a:latin typeface="Microsoft YaHei"/>
                <a:ea typeface="Microsoft YaHei"/>
                <a:cs typeface="Microsoft YaHei"/>
              </a:rPr>
              <a:t>…</a:t>
            </a:r>
            <a:r>
              <a:rPr sz="1400" spc="-260">
                <a:solidFill>
                  <a:srgbClr val="000000">
                    <a:alpha val="100000"/>
                  </a:srgbClr>
                </a:solidFill>
                <a:latin typeface="Microsoft YaHei"/>
                <a:ea typeface="Microsoft YaHei"/>
                <a:cs typeface="Microsoft YaHei"/>
              </a:rPr>
              <a:t> </a:t>
            </a:r>
            <a:r>
              <a:rPr sz="1400" spc="-70">
                <a:solidFill>
                  <a:srgbClr val="000000">
                    <a:alpha val="100000"/>
                  </a:srgbClr>
                </a:solidFill>
                <a:latin typeface="Microsoft YaHei"/>
                <a:ea typeface="Microsoft YaHei"/>
                <a:cs typeface="Microsoft YaHei"/>
              </a:rPr>
              <a:t>…</a:t>
            </a:r>
            <a:r>
              <a:rPr sz="1400" spc="-250">
                <a:solidFill>
                  <a:srgbClr val="000000">
                    <a:alpha val="100000"/>
                  </a:srgbClr>
                </a:solidFill>
                <a:latin typeface="Microsoft YaHei"/>
                <a:ea typeface="Microsoft YaHei"/>
                <a:cs typeface="Microsoft YaHei"/>
              </a:rPr>
              <a:t> </a:t>
            </a:r>
            <a:r>
              <a:rPr sz="1400" spc="-70">
                <a:solidFill>
                  <a:srgbClr val="000000">
                    <a:alpha val="100000"/>
                  </a:srgbClr>
                </a:solidFill>
                <a:latin typeface="Microsoft YaHei"/>
                <a:ea typeface="Microsoft YaHei"/>
                <a:cs typeface="Microsoft YaHei"/>
              </a:rPr>
              <a:t>…</a:t>
            </a:r>
            <a:r>
              <a:rPr sz="1400" spc="-260">
                <a:solidFill>
                  <a:srgbClr val="000000">
                    <a:alpha val="100000"/>
                  </a:srgbClr>
                </a:solidFill>
                <a:latin typeface="Microsoft YaHei"/>
                <a:ea typeface="Microsoft YaHei"/>
                <a:cs typeface="Microsoft YaHei"/>
              </a:rPr>
              <a:t> </a:t>
            </a:r>
            <a:r>
              <a:rPr sz="1400" spc="-70">
                <a:solidFill>
                  <a:srgbClr val="000000">
                    <a:alpha val="100000"/>
                  </a:srgbClr>
                </a:solidFill>
                <a:latin typeface="Microsoft YaHei"/>
                <a:ea typeface="Microsoft YaHei"/>
                <a:cs typeface="Microsoft YaHei"/>
              </a:rPr>
              <a:t>…</a:t>
            </a:r>
            <a:r>
              <a:rPr sz="1400" spc="-250">
                <a:solidFill>
                  <a:srgbClr val="000000">
                    <a:alpha val="100000"/>
                  </a:srgbClr>
                </a:solidFill>
                <a:latin typeface="Microsoft YaHei"/>
                <a:ea typeface="Microsoft YaHei"/>
                <a:cs typeface="Microsoft YaHei"/>
              </a:rPr>
              <a:t> </a:t>
            </a:r>
            <a:r>
              <a:rPr sz="1400" spc="-70">
                <a:solidFill>
                  <a:srgbClr val="000000">
                    <a:alpha val="100000"/>
                  </a:srgbClr>
                </a:solidFill>
                <a:latin typeface="Microsoft YaHei"/>
                <a:ea typeface="Microsoft YaHei"/>
                <a:cs typeface="Microsoft YaHei"/>
              </a:rPr>
              <a:t>…</a:t>
            </a:r>
            <a:r>
              <a:rPr sz="1400" spc="-260">
                <a:solidFill>
                  <a:srgbClr val="000000">
                    <a:alpha val="100000"/>
                  </a:srgbClr>
                </a:solidFill>
                <a:latin typeface="Microsoft YaHei"/>
                <a:ea typeface="Microsoft YaHei"/>
                <a:cs typeface="Microsoft YaHei"/>
              </a:rPr>
              <a:t> </a:t>
            </a:r>
            <a:r>
              <a:rPr sz="1400" spc="-70">
                <a:solidFill>
                  <a:srgbClr val="000000">
                    <a:alpha val="100000"/>
                  </a:srgbClr>
                </a:solidFill>
                <a:latin typeface="Microsoft YaHei"/>
                <a:ea typeface="Microsoft YaHei"/>
                <a:cs typeface="Microsoft YaHei"/>
              </a:rPr>
              <a:t>…</a:t>
            </a:r>
            <a:r>
              <a:rPr sz="1400" spc="-250">
                <a:solidFill>
                  <a:srgbClr val="000000">
                    <a:alpha val="100000"/>
                  </a:srgbClr>
                </a:solidFill>
                <a:latin typeface="Microsoft YaHei"/>
                <a:ea typeface="Microsoft YaHei"/>
                <a:cs typeface="Microsoft YaHei"/>
              </a:rPr>
              <a:t> </a:t>
            </a:r>
            <a:r>
              <a:rPr sz="1400" spc="-70">
                <a:solidFill>
                  <a:srgbClr val="000000">
                    <a:alpha val="100000"/>
                  </a:srgbClr>
                </a:solidFill>
                <a:latin typeface="Microsoft YaHei"/>
                <a:ea typeface="Microsoft YaHei"/>
                <a:cs typeface="Microsoft YaHei"/>
              </a:rPr>
              <a:t>…</a:t>
            </a:r>
            <a:r>
              <a:rPr sz="1400" spc="-260">
                <a:solidFill>
                  <a:srgbClr val="000000">
                    <a:alpha val="100000"/>
                  </a:srgbClr>
                </a:solidFill>
                <a:latin typeface="Microsoft YaHei"/>
                <a:ea typeface="Microsoft YaHei"/>
                <a:cs typeface="Microsoft YaHei"/>
              </a:rPr>
              <a:t> </a:t>
            </a:r>
            <a:r>
              <a:rPr sz="1400" spc="-70">
                <a:solidFill>
                  <a:srgbClr val="000000">
                    <a:alpha val="100000"/>
                  </a:srgbClr>
                </a:solidFill>
                <a:latin typeface="Microsoft YaHei"/>
                <a:ea typeface="Microsoft YaHei"/>
                <a:cs typeface="Microsoft YaHei"/>
              </a:rPr>
              <a:t>…</a:t>
            </a:r>
            <a:r>
              <a:rPr sz="1400" spc="220">
                <a:solidFill>
                  <a:srgbClr val="000000">
                    <a:alpha val="100000"/>
                  </a:srgbClr>
                </a:solidFill>
                <a:latin typeface="Microsoft YaHei"/>
                <a:ea typeface="Microsoft YaHei"/>
                <a:cs typeface="Microsoft YaHei"/>
              </a:rPr>
              <a:t> </a:t>
            </a:r>
            <a:r>
              <a:rPr sz="1100" spc="-70" baseline="-9470">
                <a:solidFill>
                  <a:srgbClr val="000000">
                    <a:alpha val="100000"/>
                  </a:srgbClr>
                </a:solidFill>
                <a:latin typeface="Arial"/>
                <a:ea typeface="Arial"/>
                <a:cs typeface="Arial"/>
              </a:rPr>
              <a:t>21</a:t>
            </a:r>
            <a:endParaRPr lang="Arial" altLang="Arial" sz="714"/>
          </a:p>
        </p:txBody>
      </p:sp>
      <p:sp>
        <p:nvSpPr>
          <p:cNvPr id="14" name="rect"/>
          <p:cNvSpPr/>
          <p:nvPr/>
        </p:nvSpPr>
        <p:spPr>
          <a:xfrm>
            <a:off x="4936108" y="5238114"/>
            <a:ext cx="190500" cy="190500"/>
          </a:xfrm>
          <a:prstGeom prst="rect">
            <a:avLst/>
          </a:prstGeom>
          <a:solidFill>
            <a:srgbClr val="3CA4DD">
              <a:alpha val="745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5" name="textbox 15"/>
          <p:cNvSpPr/>
          <p:nvPr/>
        </p:nvSpPr>
        <p:spPr>
          <a:xfrm>
            <a:off x="6525001" y="9855544"/>
            <a:ext cx="92075" cy="128904"/>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341"/>
              </a:lnSpc>
            </a:pPr>
            <a:endParaRPr lang="Arial" altLang="Arial" sz="100"/>
          </a:p>
          <a:p>
            <a:pPr marL="12700" algn="l" rtl="0" eaLnBrk="0">
              <a:lnSpc>
                <a:spcPts val="810"/>
              </a:lnSpc>
            </a:pPr>
            <a:r>
              <a:rPr sz="600" spc="0">
                <a:solidFill>
                  <a:srgbClr val="000000">
                    <a:alpha val="100000"/>
                  </a:srgbClr>
                </a:solidFill>
                <a:latin typeface="Microsoft YaHei"/>
                <a:ea typeface="Microsoft YaHei"/>
                <a:cs typeface="Microsoft YaHei"/>
              </a:rPr>
              <a:t>Ⅰ</a:t>
            </a:r>
            <a:endParaRPr lang="Microsoft YaHei" altLang="Microsoft YaHei" sz="600"/>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6" name="picture 16"/>
          <p:cNvPicPr>
            <a:picLocks noChangeAspect="1"/>
          </p:cNvPicPr>
          <p:nvPr/>
        </p:nvPicPr>
        <p:blipFill>
          <a:blip r:embed="rId2"/>
          <a:stretch>
            <a:fillRect/>
          </a:stretch>
        </p:blipFill>
        <p:spPr>
          <a:xfrm rot="21600000">
            <a:off x="149587" y="122528"/>
            <a:ext cx="1808781" cy="129596"/>
          </a:xfrm>
          <a:prstGeom prst="rect">
            <a:avLst/>
          </a:prstGeom>
        </p:spPr>
      </p:pic>
      <p:sp>
        <p:nvSpPr>
          <p:cNvPr id="17" name="textbox 17"/>
          <p:cNvSpPr/>
          <p:nvPr/>
        </p:nvSpPr>
        <p:spPr>
          <a:xfrm>
            <a:off x="893320" y="2190529"/>
            <a:ext cx="5976620" cy="457009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341"/>
              </a:lnSpc>
            </a:pPr>
            <a:endParaRPr lang="Arial" altLang="Arial" sz="100"/>
          </a:p>
          <a:p>
            <a:pPr marL="279379" algn="l" rtl="0" eaLnBrk="0">
              <a:lnSpc>
                <a:spcPts val="1395"/>
              </a:lnSpc>
            </a:pPr>
            <a:r>
              <a:rPr sz="900" spc="-50">
                <a:solidFill>
                  <a:srgbClr val="000000">
                    <a:alpha val="100000"/>
                  </a:srgbClr>
                </a:solidFill>
                <a:latin typeface="Microsoft YaHei"/>
                <a:ea typeface="Microsoft YaHei"/>
                <a:cs typeface="Microsoft YaHei"/>
              </a:rPr>
              <a:t>本标准按照 </a:t>
            </a:r>
            <a:r>
              <a:rPr sz="1400" spc="0" baseline="-14814">
                <a:solidFill>
                  <a:srgbClr val="000000">
                    <a:alpha val="100000"/>
                  </a:srgbClr>
                </a:solidFill>
                <a:latin typeface="Arial"/>
                <a:ea typeface="Arial"/>
                <a:cs typeface="Arial"/>
              </a:rPr>
              <a:t>GB</a:t>
            </a:r>
            <a:r>
              <a:rPr sz="1800" spc="-50">
                <a:solidFill>
                  <a:srgbClr val="000000">
                    <a:alpha val="100000"/>
                  </a:srgbClr>
                </a:solidFill>
                <a:latin typeface="Microsoft YaHei"/>
                <a:ea typeface="Microsoft YaHei"/>
                <a:cs typeface="Microsoft YaHei"/>
              </a:rPr>
              <a:t>／</a:t>
            </a:r>
            <a:r>
              <a:rPr sz="1400" spc="0" baseline="-14814">
                <a:solidFill>
                  <a:srgbClr val="000000">
                    <a:alpha val="100000"/>
                  </a:srgbClr>
                </a:solidFill>
                <a:latin typeface="Arial"/>
                <a:ea typeface="Arial"/>
                <a:cs typeface="Arial"/>
              </a:rPr>
              <a:t>T</a:t>
            </a:r>
            <a:r>
              <a:rPr sz="900" spc="-50">
                <a:solidFill>
                  <a:srgbClr val="000000">
                    <a:alpha val="100000"/>
                  </a:srgbClr>
                </a:solidFill>
                <a:latin typeface="Arial"/>
                <a:ea typeface="Arial"/>
                <a:cs typeface="Arial"/>
              </a:rPr>
              <a:t> </a:t>
            </a:r>
            <a:r>
              <a:rPr sz="1400" spc="-50" baseline="-14814">
                <a:solidFill>
                  <a:srgbClr val="000000">
                    <a:alpha val="100000"/>
                  </a:srgbClr>
                </a:solidFill>
                <a:latin typeface="Arial"/>
                <a:ea typeface="Arial"/>
                <a:cs typeface="Arial"/>
              </a:rPr>
              <a:t>1</a:t>
            </a:r>
            <a:r>
              <a:rPr sz="2000" spc="-50">
                <a:solidFill>
                  <a:srgbClr val="000000">
                    <a:alpha val="100000"/>
                  </a:srgbClr>
                </a:solidFill>
                <a:latin typeface="Microsoft YaHei"/>
                <a:ea typeface="Microsoft YaHei"/>
                <a:cs typeface="Microsoft YaHei"/>
              </a:rPr>
              <a:t>．</a:t>
            </a:r>
            <a:r>
              <a:rPr sz="1400" spc="-50" baseline="-14814">
                <a:solidFill>
                  <a:srgbClr val="000000">
                    <a:alpha val="100000"/>
                  </a:srgbClr>
                </a:solidFill>
                <a:latin typeface="Arial"/>
                <a:ea typeface="Arial"/>
                <a:cs typeface="Arial"/>
              </a:rPr>
              <a:t>1</a:t>
            </a:r>
            <a:r>
              <a:rPr sz="900" spc="-50">
                <a:solidFill>
                  <a:srgbClr val="000000">
                    <a:alpha val="100000"/>
                  </a:srgbClr>
                </a:solidFill>
                <a:latin typeface="Arial"/>
                <a:ea typeface="Arial"/>
                <a:cs typeface="Arial"/>
              </a:rPr>
              <a:t> </a:t>
            </a:r>
            <a:r>
              <a:rPr sz="1500" spc="-50" baseline="-6881">
                <a:solidFill>
                  <a:srgbClr val="000000">
                    <a:alpha val="100000"/>
                  </a:srgbClr>
                </a:solidFill>
                <a:latin typeface="Microsoft YaHei"/>
                <a:ea typeface="Microsoft YaHei"/>
                <a:cs typeface="Microsoft YaHei"/>
              </a:rPr>
              <a:t>—</a:t>
            </a:r>
            <a:r>
              <a:rPr sz="900" spc="-50">
                <a:solidFill>
                  <a:srgbClr val="000000">
                    <a:alpha val="100000"/>
                  </a:srgbClr>
                </a:solidFill>
                <a:latin typeface="Microsoft YaHei"/>
                <a:ea typeface="Microsoft YaHei"/>
                <a:cs typeface="Microsoft YaHei"/>
              </a:rPr>
              <a:t> </a:t>
            </a:r>
            <a:r>
              <a:rPr sz="1400" spc="-50" baseline="-14814">
                <a:solidFill>
                  <a:srgbClr val="000000">
                    <a:alpha val="100000"/>
                  </a:srgbClr>
                </a:solidFill>
                <a:latin typeface="Arial"/>
                <a:ea typeface="Arial"/>
                <a:cs typeface="Arial"/>
              </a:rPr>
              <a:t>2009</a:t>
            </a:r>
            <a:r>
              <a:rPr sz="900" spc="-50">
                <a:solidFill>
                  <a:srgbClr val="000000">
                    <a:alpha val="100000"/>
                  </a:srgbClr>
                </a:solidFill>
                <a:latin typeface="Arial"/>
                <a:ea typeface="Arial"/>
                <a:cs typeface="Arial"/>
              </a:rPr>
              <a:t> </a:t>
            </a:r>
            <a:r>
              <a:rPr sz="900" spc="-50">
                <a:solidFill>
                  <a:srgbClr val="000000">
                    <a:alpha val="100000"/>
                  </a:srgbClr>
                </a:solidFill>
                <a:latin typeface="Microsoft YaHei"/>
                <a:ea typeface="Microsoft YaHei"/>
                <a:cs typeface="Microsoft YaHei"/>
              </a:rPr>
              <a:t>给出的规则起</a:t>
            </a:r>
            <a:r>
              <a:rPr sz="900" spc="-30">
                <a:solidFill>
                  <a:srgbClr val="000000">
                    <a:alpha val="100000"/>
                  </a:srgbClr>
                </a:solidFill>
                <a:latin typeface="Microsoft YaHei"/>
                <a:ea typeface="Microsoft YaHei"/>
                <a:cs typeface="Microsoft YaHei"/>
              </a:rPr>
              <a:t>草</a:t>
            </a:r>
            <a:r>
              <a:rPr sz="1800" spc="0">
                <a:solidFill>
                  <a:srgbClr val="000000">
                    <a:alpha val="100000"/>
                  </a:srgbClr>
                </a:solidFill>
                <a:latin typeface="Microsoft YaHei"/>
                <a:ea typeface="Microsoft YaHei"/>
                <a:cs typeface="Microsoft YaHei"/>
              </a:rPr>
              <a:t>。</a:t>
            </a:r>
            <a:endParaRPr lang="Microsoft YaHei" altLang="Microsoft YaHei" sz="1800"/>
          </a:p>
          <a:p>
            <a:pPr marL="15169" indent="264210" algn="l" rtl="0" eaLnBrk="0">
              <a:lnSpc>
                <a:spcPct val="64000"/>
              </a:lnSpc>
              <a:spcBef>
                <a:spcPts val="176"/>
              </a:spcBef>
            </a:pPr>
            <a:r>
              <a:rPr sz="900" spc="10">
                <a:solidFill>
                  <a:srgbClr val="000000">
                    <a:alpha val="100000"/>
                  </a:srgbClr>
                </a:solidFill>
                <a:latin typeface="Microsoft YaHei"/>
                <a:ea typeface="Microsoft YaHei"/>
                <a:cs typeface="Microsoft YaHei"/>
              </a:rPr>
              <a:t>本标准代替 </a:t>
            </a:r>
            <a:r>
              <a:rPr sz="1400" spc="0" baseline="-3720">
                <a:solidFill>
                  <a:srgbClr val="000000">
                    <a:alpha val="100000"/>
                  </a:srgbClr>
                </a:solidFill>
                <a:latin typeface="Arial"/>
                <a:ea typeface="Arial"/>
                <a:cs typeface="Arial"/>
              </a:rPr>
              <a:t>GB</a:t>
            </a:r>
            <a:r>
              <a:rPr sz="1800" spc="10">
                <a:solidFill>
                  <a:srgbClr val="000000">
                    <a:alpha val="100000"/>
                  </a:srgbClr>
                </a:solidFill>
                <a:latin typeface="Microsoft YaHei"/>
                <a:ea typeface="Microsoft YaHei"/>
                <a:cs typeface="Microsoft YaHei"/>
              </a:rPr>
              <a:t>／</a:t>
            </a:r>
            <a:r>
              <a:rPr sz="1400" spc="0" baseline="-3720">
                <a:solidFill>
                  <a:srgbClr val="000000">
                    <a:alpha val="100000"/>
                  </a:srgbClr>
                </a:solidFill>
                <a:latin typeface="Arial"/>
                <a:ea typeface="Arial"/>
                <a:cs typeface="Arial"/>
              </a:rPr>
              <a:t>T</a:t>
            </a:r>
            <a:r>
              <a:rPr sz="900" spc="10">
                <a:solidFill>
                  <a:srgbClr val="000000">
                    <a:alpha val="100000"/>
                  </a:srgbClr>
                </a:solidFill>
                <a:latin typeface="Arial"/>
                <a:ea typeface="Arial"/>
                <a:cs typeface="Arial"/>
              </a:rPr>
              <a:t>  </a:t>
            </a:r>
            <a:r>
              <a:rPr sz="1400" spc="10" baseline="-3720">
                <a:solidFill>
                  <a:srgbClr val="000000">
                    <a:alpha val="100000"/>
                  </a:srgbClr>
                </a:solidFill>
                <a:latin typeface="Arial"/>
                <a:ea typeface="Arial"/>
                <a:cs typeface="Arial"/>
              </a:rPr>
              <a:t>13610</a:t>
            </a:r>
            <a:r>
              <a:rPr sz="900" spc="10">
                <a:solidFill>
                  <a:srgbClr val="000000">
                    <a:alpha val="100000"/>
                  </a:srgbClr>
                </a:solidFill>
                <a:latin typeface="Arial"/>
                <a:ea typeface="Arial"/>
                <a:cs typeface="Arial"/>
              </a:rPr>
              <a:t> </a:t>
            </a:r>
            <a:r>
              <a:rPr sz="1500" spc="10" baseline="3472">
                <a:solidFill>
                  <a:srgbClr val="000000">
                    <a:alpha val="100000"/>
                  </a:srgbClr>
                </a:solidFill>
                <a:latin typeface="Microsoft YaHei"/>
                <a:ea typeface="Microsoft YaHei"/>
                <a:cs typeface="Microsoft YaHei"/>
              </a:rPr>
              <a:t>—</a:t>
            </a:r>
            <a:r>
              <a:rPr sz="900" spc="10">
                <a:solidFill>
                  <a:srgbClr val="000000">
                    <a:alpha val="100000"/>
                  </a:srgbClr>
                </a:solidFill>
                <a:latin typeface="Microsoft YaHei"/>
                <a:ea typeface="Microsoft YaHei"/>
                <a:cs typeface="Microsoft YaHei"/>
              </a:rPr>
              <a:t> </a:t>
            </a:r>
            <a:r>
              <a:rPr sz="900" spc="10">
                <a:solidFill>
                  <a:srgbClr val="000000">
                    <a:alpha val="100000"/>
                  </a:srgbClr>
                </a:solidFill>
                <a:latin typeface="Arial"/>
                <a:ea typeface="Arial"/>
                <a:cs typeface="Arial"/>
              </a:rPr>
              <a:t>2014</a:t>
            </a:r>
            <a:r>
              <a:rPr sz="900" spc="10">
                <a:solidFill>
                  <a:srgbClr val="000000">
                    <a:alpha val="100000"/>
                  </a:srgbClr>
                </a:solidFill>
                <a:latin typeface="Microsoft YaHei"/>
                <a:ea typeface="Microsoft YaHei"/>
                <a:cs typeface="Microsoft YaHei"/>
              </a:rPr>
              <a:t>《天然气的组成分析     气相色</a:t>
            </a:r>
            <a:r>
              <a:rPr sz="900" spc="0">
                <a:solidFill>
                  <a:srgbClr val="000000">
                    <a:alpha val="100000"/>
                  </a:srgbClr>
                </a:solidFill>
                <a:latin typeface="Microsoft YaHei"/>
                <a:ea typeface="Microsoft YaHei"/>
                <a:cs typeface="Microsoft YaHei"/>
              </a:rPr>
              <a:t>谱法》</a:t>
            </a:r>
            <a:r>
              <a:rPr sz="1800" spc="0">
                <a:solidFill>
                  <a:srgbClr val="000000">
                    <a:alpha val="100000"/>
                  </a:srgbClr>
                </a:solidFill>
                <a:latin typeface="Microsoft YaHei"/>
                <a:ea typeface="Microsoft YaHei"/>
                <a:cs typeface="Microsoft YaHei"/>
              </a:rPr>
              <a:t>。</a:t>
            </a:r>
            <a:r>
              <a:rPr sz="900" spc="0">
                <a:solidFill>
                  <a:srgbClr val="000000">
                    <a:alpha val="100000"/>
                  </a:srgbClr>
                </a:solidFill>
                <a:latin typeface="Microsoft YaHei"/>
                <a:ea typeface="Microsoft YaHei"/>
                <a:cs typeface="Microsoft YaHei"/>
              </a:rPr>
              <a:t>本标准与 </a:t>
            </a:r>
            <a:r>
              <a:rPr sz="1400" spc="0" baseline="-3720">
                <a:solidFill>
                  <a:srgbClr val="000000">
                    <a:alpha val="100000"/>
                  </a:srgbClr>
                </a:solidFill>
                <a:latin typeface="Arial"/>
                <a:ea typeface="Arial"/>
                <a:cs typeface="Arial"/>
              </a:rPr>
              <a:t>GB</a:t>
            </a:r>
            <a:r>
              <a:rPr sz="1800" spc="0">
                <a:solidFill>
                  <a:srgbClr val="000000">
                    <a:alpha val="100000"/>
                  </a:srgbClr>
                </a:solidFill>
                <a:latin typeface="Microsoft YaHei"/>
                <a:ea typeface="Microsoft YaHei"/>
                <a:cs typeface="Microsoft YaHei"/>
              </a:rPr>
              <a:t>／</a:t>
            </a:r>
            <a:r>
              <a:rPr sz="1400" spc="0" baseline="-3720">
                <a:solidFill>
                  <a:srgbClr val="000000">
                    <a:alpha val="100000"/>
                  </a:srgbClr>
                </a:solidFill>
                <a:latin typeface="Arial"/>
                <a:ea typeface="Arial"/>
                <a:cs typeface="Arial"/>
              </a:rPr>
              <a:t>T</a:t>
            </a:r>
            <a:r>
              <a:rPr sz="900" spc="0">
                <a:solidFill>
                  <a:srgbClr val="000000">
                    <a:alpha val="100000"/>
                  </a:srgbClr>
                </a:solidFill>
                <a:latin typeface="Arial"/>
                <a:ea typeface="Arial"/>
                <a:cs typeface="Arial"/>
              </a:rPr>
              <a:t>  </a:t>
            </a:r>
            <a:r>
              <a:rPr sz="1400" spc="0" baseline="-3720">
                <a:solidFill>
                  <a:srgbClr val="000000">
                    <a:alpha val="100000"/>
                  </a:srgbClr>
                </a:solidFill>
                <a:latin typeface="Arial"/>
                <a:ea typeface="Arial"/>
                <a:cs typeface="Arial"/>
              </a:rPr>
              <a:t>13610</a:t>
            </a:r>
            <a:r>
              <a:rPr sz="900" spc="0">
                <a:solidFill>
                  <a:srgbClr val="000000">
                    <a:alpha val="100000"/>
                  </a:srgbClr>
                </a:solidFill>
                <a:latin typeface="Arial"/>
                <a:ea typeface="Arial"/>
                <a:cs typeface="Arial"/>
              </a:rPr>
              <a:t> </a:t>
            </a:r>
            <a:r>
              <a:rPr sz="1500" spc="0" baseline="3472">
                <a:solidFill>
                  <a:srgbClr val="000000">
                    <a:alpha val="100000"/>
                  </a:srgbClr>
                </a:solidFill>
                <a:latin typeface="Microsoft YaHei"/>
                <a:ea typeface="Microsoft YaHei"/>
                <a:cs typeface="Microsoft YaHei"/>
              </a:rPr>
              <a:t>—</a:t>
            </a:r>
            <a:r>
              <a:rPr sz="900" spc="0">
                <a:solidFill>
                  <a:srgbClr val="000000">
                    <a:alpha val="100000"/>
                  </a:srgbClr>
                </a:solidFill>
                <a:latin typeface="Microsoft YaHei"/>
                <a:ea typeface="Microsoft YaHei"/>
                <a:cs typeface="Microsoft YaHei"/>
              </a:rPr>
              <a:t>   </a:t>
            </a:r>
            <a:r>
              <a:rPr sz="1400" spc="-10" baseline="-3720">
                <a:solidFill>
                  <a:srgbClr val="000000">
                    <a:alpha val="100000"/>
                  </a:srgbClr>
                </a:solidFill>
                <a:latin typeface="Arial"/>
                <a:ea typeface="Arial"/>
                <a:cs typeface="Arial"/>
              </a:rPr>
              <a:t>2014</a:t>
            </a:r>
            <a:r>
              <a:rPr sz="900" spc="-10">
                <a:solidFill>
                  <a:srgbClr val="000000">
                    <a:alpha val="100000"/>
                  </a:srgbClr>
                </a:solidFill>
                <a:latin typeface="Arial"/>
                <a:ea typeface="Arial"/>
                <a:cs typeface="Arial"/>
              </a:rPr>
              <a:t> </a:t>
            </a:r>
            <a:r>
              <a:rPr sz="900" spc="-10">
                <a:solidFill>
                  <a:srgbClr val="000000">
                    <a:alpha val="100000"/>
                  </a:srgbClr>
                </a:solidFill>
                <a:latin typeface="Microsoft YaHei"/>
                <a:ea typeface="Microsoft YaHei"/>
                <a:cs typeface="Microsoft YaHei"/>
              </a:rPr>
              <a:t>相比</a:t>
            </a:r>
            <a:r>
              <a:rPr sz="1800" spc="0">
                <a:solidFill>
                  <a:srgbClr val="000000">
                    <a:alpha val="100000"/>
                  </a:srgbClr>
                </a:solidFill>
                <a:latin typeface="Microsoft YaHei"/>
                <a:ea typeface="Microsoft YaHei"/>
                <a:cs typeface="Microsoft YaHei"/>
              </a:rPr>
              <a:t>，</a:t>
            </a:r>
            <a:r>
              <a:rPr sz="900" spc="0">
                <a:solidFill>
                  <a:srgbClr val="000000">
                    <a:alpha val="100000"/>
                  </a:srgbClr>
                </a:solidFill>
                <a:latin typeface="Microsoft YaHei"/>
                <a:ea typeface="Microsoft YaHei"/>
                <a:cs typeface="Microsoft YaHei"/>
              </a:rPr>
              <a:t>除编辑性修改外</a:t>
            </a:r>
            <a:r>
              <a:rPr sz="1800" spc="0">
                <a:solidFill>
                  <a:srgbClr val="000000">
                    <a:alpha val="100000"/>
                  </a:srgbClr>
                </a:solidFill>
                <a:latin typeface="Microsoft YaHei"/>
                <a:ea typeface="Microsoft YaHei"/>
                <a:cs typeface="Microsoft YaHei"/>
              </a:rPr>
              <a:t>，</a:t>
            </a:r>
            <a:r>
              <a:rPr sz="900" spc="0">
                <a:solidFill>
                  <a:srgbClr val="000000">
                    <a:alpha val="100000"/>
                  </a:srgbClr>
                </a:solidFill>
                <a:latin typeface="Microsoft YaHei"/>
                <a:ea typeface="Microsoft YaHei"/>
                <a:cs typeface="Microsoft YaHei"/>
              </a:rPr>
              <a:t>主要技术变化如下</a:t>
            </a:r>
            <a:r>
              <a:rPr sz="1800" spc="0">
                <a:solidFill>
                  <a:srgbClr val="000000">
                    <a:alpha val="100000"/>
                  </a:srgbClr>
                </a:solidFill>
                <a:latin typeface="Microsoft YaHei"/>
                <a:ea typeface="Microsoft YaHei"/>
                <a:cs typeface="Microsoft YaHei"/>
              </a:rPr>
              <a:t>：</a:t>
            </a:r>
            <a:endParaRPr lang="Microsoft YaHei" altLang="Microsoft YaHei" sz="1800"/>
          </a:p>
          <a:p>
            <a:pPr marL="410500" algn="l" rtl="0" eaLnBrk="0">
              <a:lnSpc>
                <a:spcPts val="1408"/>
              </a:lnSpc>
              <a:spcBef>
                <a:spcPts val="380"/>
              </a:spcBef>
            </a:pPr>
            <a:r>
              <a:rPr sz="1400" spc="-10" baseline="-10328">
                <a:solidFill>
                  <a:srgbClr val="000000">
                    <a:alpha val="100000"/>
                  </a:srgbClr>
                </a:solidFill>
                <a:latin typeface="Microsoft YaHei"/>
                <a:ea typeface="Microsoft YaHei"/>
                <a:cs typeface="Microsoft YaHei"/>
              </a:rPr>
              <a:t>—</a:t>
            </a:r>
            <a:r>
              <a:rPr sz="800" spc="-10">
                <a:solidFill>
                  <a:srgbClr val="000000">
                    <a:alpha val="100000"/>
                  </a:srgbClr>
                </a:solidFill>
                <a:latin typeface="Microsoft YaHei"/>
                <a:ea typeface="Microsoft YaHei"/>
                <a:cs typeface="Microsoft YaHei"/>
              </a:rPr>
              <a:t> 在“范围”中增加了“</a:t>
            </a:r>
            <a:r>
              <a:rPr sz="800" spc="0">
                <a:solidFill>
                  <a:srgbClr val="000000">
                    <a:alpha val="100000"/>
                  </a:srgbClr>
                </a:solidFill>
                <a:latin typeface="Microsoft YaHei"/>
                <a:ea typeface="Microsoft YaHei"/>
                <a:cs typeface="Microsoft YaHei"/>
              </a:rPr>
              <a:t>一 氧化碳”组分</a:t>
            </a:r>
            <a:r>
              <a:rPr sz="1700" spc="0">
                <a:solidFill>
                  <a:srgbClr val="000000">
                    <a:alpha val="100000"/>
                  </a:srgbClr>
                </a:solidFill>
                <a:latin typeface="Microsoft YaHei"/>
                <a:ea typeface="Microsoft YaHei"/>
                <a:cs typeface="Microsoft YaHei"/>
              </a:rPr>
              <a:t>，</a:t>
            </a:r>
            <a:r>
              <a:rPr sz="800" spc="0">
                <a:solidFill>
                  <a:srgbClr val="000000">
                    <a:alpha val="100000"/>
                  </a:srgbClr>
                </a:solidFill>
                <a:latin typeface="Microsoft YaHei"/>
                <a:ea typeface="Microsoft YaHei"/>
                <a:cs typeface="Microsoft YaHei"/>
              </a:rPr>
              <a:t>浓度范围为“</a:t>
            </a:r>
            <a:r>
              <a:rPr sz="800" spc="0">
                <a:solidFill>
                  <a:srgbClr val="000000">
                    <a:alpha val="100000"/>
                  </a:srgbClr>
                </a:solidFill>
                <a:latin typeface="Arial"/>
                <a:ea typeface="Arial"/>
                <a:cs typeface="Arial"/>
              </a:rPr>
              <a:t>0</a:t>
            </a:r>
            <a:r>
              <a:rPr sz="1900" spc="0">
                <a:solidFill>
                  <a:srgbClr val="000000">
                    <a:alpha val="100000"/>
                  </a:srgbClr>
                </a:solidFill>
                <a:latin typeface="Microsoft YaHei"/>
                <a:ea typeface="Microsoft YaHei"/>
                <a:cs typeface="Microsoft YaHei"/>
              </a:rPr>
              <a:t>．</a:t>
            </a:r>
            <a:r>
              <a:rPr sz="1300" spc="0" baseline="-19136">
                <a:solidFill>
                  <a:srgbClr val="000000">
                    <a:alpha val="100000"/>
                  </a:srgbClr>
                </a:solidFill>
                <a:latin typeface="Arial"/>
                <a:ea typeface="Arial"/>
                <a:cs typeface="Arial"/>
              </a:rPr>
              <a:t>01</a:t>
            </a:r>
            <a:r>
              <a:rPr sz="1900" spc="0">
                <a:solidFill>
                  <a:srgbClr val="000000">
                    <a:alpha val="100000"/>
                  </a:srgbClr>
                </a:solidFill>
                <a:latin typeface="Microsoft YaHei"/>
                <a:ea typeface="Microsoft YaHei"/>
                <a:cs typeface="Microsoft YaHei"/>
              </a:rPr>
              <a:t>％</a:t>
            </a:r>
            <a:r>
              <a:rPr sz="1300" spc="0" baseline="-23143">
                <a:solidFill>
                  <a:srgbClr val="000000">
                    <a:alpha val="100000"/>
                  </a:srgbClr>
                </a:solidFill>
                <a:latin typeface="Microsoft YaHei"/>
                <a:ea typeface="Microsoft YaHei"/>
                <a:cs typeface="Microsoft YaHei"/>
              </a:rPr>
              <a:t>~</a:t>
            </a:r>
            <a:r>
              <a:rPr sz="1300" spc="0" baseline="-23143">
                <a:solidFill>
                  <a:srgbClr val="000000">
                    <a:alpha val="100000"/>
                  </a:srgbClr>
                </a:solidFill>
                <a:latin typeface="Arial"/>
                <a:ea typeface="Arial"/>
                <a:cs typeface="Arial"/>
              </a:rPr>
              <a:t>1</a:t>
            </a:r>
            <a:r>
              <a:rPr sz="1900" spc="0">
                <a:solidFill>
                  <a:srgbClr val="000000">
                    <a:alpha val="100000"/>
                  </a:srgbClr>
                </a:solidFill>
                <a:latin typeface="Microsoft YaHei"/>
                <a:ea typeface="Microsoft YaHei"/>
                <a:cs typeface="Microsoft YaHei"/>
              </a:rPr>
              <a:t>％</a:t>
            </a:r>
            <a:r>
              <a:rPr sz="800" spc="0">
                <a:solidFill>
                  <a:srgbClr val="000000">
                    <a:alpha val="100000"/>
                  </a:srgbClr>
                </a:solidFill>
                <a:latin typeface="Microsoft YaHei"/>
                <a:ea typeface="Microsoft YaHei"/>
                <a:cs typeface="Microsoft YaHei"/>
              </a:rPr>
              <a:t>”(见第 </a:t>
            </a:r>
            <a:r>
              <a:rPr sz="1300" spc="0" baseline="-19136">
                <a:solidFill>
                  <a:srgbClr val="000000">
                    <a:alpha val="100000"/>
                  </a:srgbClr>
                </a:solidFill>
                <a:latin typeface="Arial"/>
                <a:ea typeface="Arial"/>
                <a:cs typeface="Arial"/>
              </a:rPr>
              <a:t>1</a:t>
            </a:r>
            <a:r>
              <a:rPr sz="800" spc="0">
                <a:solidFill>
                  <a:srgbClr val="000000">
                    <a:alpha val="100000"/>
                  </a:srgbClr>
                </a:solidFill>
                <a:latin typeface="Arial"/>
                <a:ea typeface="Arial"/>
                <a:cs typeface="Arial"/>
              </a:rPr>
              <a:t> </a:t>
            </a:r>
            <a:r>
              <a:rPr sz="800" spc="0">
                <a:solidFill>
                  <a:srgbClr val="000000">
                    <a:alpha val="100000"/>
                  </a:srgbClr>
                </a:solidFill>
                <a:latin typeface="Microsoft YaHei"/>
                <a:ea typeface="Microsoft YaHei"/>
                <a:cs typeface="Microsoft YaHei"/>
              </a:rPr>
              <a:t>章)</a:t>
            </a:r>
            <a:r>
              <a:rPr sz="1700" spc="0">
                <a:solidFill>
                  <a:srgbClr val="000000">
                    <a:alpha val="100000"/>
                  </a:srgbClr>
                </a:solidFill>
                <a:latin typeface="Microsoft YaHei"/>
                <a:ea typeface="Microsoft YaHei"/>
                <a:cs typeface="Microsoft YaHei"/>
              </a:rPr>
              <a:t>；</a:t>
            </a:r>
            <a:endParaRPr lang="Microsoft YaHei" altLang="Microsoft YaHei" sz="1700"/>
          </a:p>
          <a:p>
            <a:pPr marL="545566" indent="-135065" algn="l" rtl="0" eaLnBrk="0">
              <a:lnSpc>
                <a:spcPct val="61000"/>
              </a:lnSpc>
              <a:spcBef>
                <a:spcPts val="178"/>
              </a:spcBef>
            </a:pPr>
            <a:r>
              <a:rPr sz="900" spc="60">
                <a:solidFill>
                  <a:srgbClr val="000000">
                    <a:alpha val="100000"/>
                  </a:srgbClr>
                </a:solidFill>
                <a:latin typeface="Microsoft YaHei"/>
                <a:ea typeface="Microsoft YaHei"/>
                <a:cs typeface="Microsoft YaHei"/>
              </a:rPr>
              <a:t>—标准气浓度要求修改为“对于摩尔分数不大于 </a:t>
            </a:r>
            <a:r>
              <a:rPr sz="1400" spc="60" baseline="-3720">
                <a:solidFill>
                  <a:srgbClr val="000000">
                    <a:alpha val="100000"/>
                  </a:srgbClr>
                </a:solidFill>
                <a:latin typeface="Arial"/>
                <a:ea typeface="Arial"/>
                <a:cs typeface="Arial"/>
              </a:rPr>
              <a:t>5</a:t>
            </a:r>
            <a:r>
              <a:rPr sz="2000" spc="60">
                <a:solidFill>
                  <a:srgbClr val="000000">
                    <a:alpha val="100000"/>
                  </a:srgbClr>
                </a:solidFill>
                <a:latin typeface="Microsoft YaHei"/>
                <a:ea typeface="Microsoft YaHei"/>
                <a:cs typeface="Microsoft YaHei"/>
              </a:rPr>
              <a:t>％</a:t>
            </a:r>
            <a:r>
              <a:rPr sz="900" spc="60">
                <a:solidFill>
                  <a:srgbClr val="000000">
                    <a:alpha val="100000"/>
                  </a:srgbClr>
                </a:solidFill>
                <a:latin typeface="Microsoft YaHei"/>
                <a:ea typeface="Microsoft YaHei"/>
                <a:cs typeface="Microsoft YaHei"/>
              </a:rPr>
              <a:t>的组分</a:t>
            </a:r>
            <a:r>
              <a:rPr sz="1800" spc="60">
                <a:solidFill>
                  <a:srgbClr val="000000">
                    <a:alpha val="100000"/>
                  </a:srgbClr>
                </a:solidFill>
                <a:latin typeface="Microsoft YaHei"/>
                <a:ea typeface="Microsoft YaHei"/>
                <a:cs typeface="Microsoft YaHei"/>
              </a:rPr>
              <a:t>，</a:t>
            </a:r>
            <a:r>
              <a:rPr sz="900" spc="60">
                <a:solidFill>
                  <a:srgbClr val="000000">
                    <a:alpha val="100000"/>
                  </a:srgbClr>
                </a:solidFill>
                <a:latin typeface="Microsoft YaHei"/>
                <a:ea typeface="Microsoft YaHei"/>
                <a:cs typeface="Microsoft YaHei"/>
              </a:rPr>
              <a:t>与样品相比</a:t>
            </a:r>
            <a:r>
              <a:rPr sz="1800" spc="60">
                <a:solidFill>
                  <a:srgbClr val="000000">
                    <a:alpha val="100000"/>
                  </a:srgbClr>
                </a:solidFill>
                <a:latin typeface="Microsoft YaHei"/>
                <a:ea typeface="Microsoft YaHei"/>
                <a:cs typeface="Microsoft YaHei"/>
              </a:rPr>
              <a:t>，</a:t>
            </a:r>
            <a:r>
              <a:rPr sz="900" spc="60">
                <a:solidFill>
                  <a:srgbClr val="000000">
                    <a:alpha val="100000"/>
                  </a:srgbClr>
                </a:solidFill>
                <a:latin typeface="Microsoft YaHei"/>
                <a:ea typeface="Microsoft YaHei"/>
                <a:cs typeface="Microsoft YaHei"/>
              </a:rPr>
              <a:t>标准气</a:t>
            </a:r>
            <a:r>
              <a:rPr sz="900" spc="20">
                <a:solidFill>
                  <a:srgbClr val="000000">
                    <a:alpha val="100000"/>
                  </a:srgbClr>
                </a:solidFill>
                <a:latin typeface="Microsoft YaHei"/>
                <a:ea typeface="Microsoft YaHei"/>
                <a:cs typeface="Microsoft YaHei"/>
              </a:rPr>
              <a:t>中</a:t>
            </a:r>
            <a:r>
              <a:rPr sz="900" spc="0">
                <a:solidFill>
                  <a:srgbClr val="000000">
                    <a:alpha val="100000"/>
                  </a:srgbClr>
                </a:solidFill>
                <a:latin typeface="Microsoft YaHei"/>
                <a:ea typeface="Microsoft YaHei"/>
                <a:cs typeface="Microsoft YaHei"/>
              </a:rPr>
              <a:t>相应组分的   </a:t>
            </a:r>
            <a:r>
              <a:rPr sz="900" spc="10">
                <a:solidFill>
                  <a:srgbClr val="000000">
                    <a:alpha val="100000"/>
                  </a:srgbClr>
                </a:solidFill>
                <a:latin typeface="Microsoft YaHei"/>
                <a:ea typeface="Microsoft YaHei"/>
                <a:cs typeface="Microsoft YaHei"/>
              </a:rPr>
              <a:t>摩尔分数</a:t>
            </a:r>
            <a:r>
              <a:rPr sz="900" spc="0">
                <a:solidFill>
                  <a:srgbClr val="000000">
                    <a:alpha val="100000"/>
                  </a:srgbClr>
                </a:solidFill>
                <a:latin typeface="Microsoft YaHei"/>
                <a:ea typeface="Microsoft YaHei"/>
                <a:cs typeface="Microsoft YaHei"/>
              </a:rPr>
              <a:t>应不大于 </a:t>
            </a:r>
            <a:r>
              <a:rPr sz="1400" spc="0" baseline="-3720">
                <a:solidFill>
                  <a:srgbClr val="000000">
                    <a:alpha val="100000"/>
                  </a:srgbClr>
                </a:solidFill>
                <a:latin typeface="Arial"/>
                <a:ea typeface="Arial"/>
                <a:cs typeface="Arial"/>
              </a:rPr>
              <a:t>10</a:t>
            </a:r>
            <a:r>
              <a:rPr sz="2000" spc="0">
                <a:solidFill>
                  <a:srgbClr val="000000">
                    <a:alpha val="100000"/>
                  </a:srgbClr>
                </a:solidFill>
                <a:latin typeface="Microsoft YaHei"/>
                <a:ea typeface="Microsoft YaHei"/>
                <a:cs typeface="Microsoft YaHei"/>
              </a:rPr>
              <a:t>％</a:t>
            </a:r>
            <a:r>
              <a:rPr sz="1800" spc="0">
                <a:solidFill>
                  <a:srgbClr val="000000">
                    <a:alpha val="100000"/>
                  </a:srgbClr>
                </a:solidFill>
                <a:latin typeface="Microsoft YaHei"/>
                <a:ea typeface="Microsoft YaHei"/>
                <a:cs typeface="Microsoft YaHei"/>
              </a:rPr>
              <a:t>，</a:t>
            </a:r>
            <a:r>
              <a:rPr sz="900" spc="0">
                <a:solidFill>
                  <a:srgbClr val="000000">
                    <a:alpha val="100000"/>
                  </a:srgbClr>
                </a:solidFill>
                <a:latin typeface="Microsoft YaHei"/>
                <a:ea typeface="Microsoft YaHei"/>
                <a:cs typeface="Microsoft YaHei"/>
              </a:rPr>
              <a:t>也不低于样品中相应组分浓度的 </a:t>
            </a:r>
            <a:r>
              <a:rPr sz="1400" spc="0" baseline="-3720">
                <a:solidFill>
                  <a:srgbClr val="000000">
                    <a:alpha val="100000"/>
                  </a:srgbClr>
                </a:solidFill>
                <a:latin typeface="Arial"/>
                <a:ea typeface="Arial"/>
                <a:cs typeface="Arial"/>
              </a:rPr>
              <a:t>1</a:t>
            </a:r>
            <a:r>
              <a:rPr sz="1800" spc="0">
                <a:solidFill>
                  <a:srgbClr val="000000">
                    <a:alpha val="100000"/>
                  </a:srgbClr>
                </a:solidFill>
                <a:latin typeface="Microsoft YaHei"/>
                <a:ea typeface="Microsoft YaHei"/>
                <a:cs typeface="Microsoft YaHei"/>
              </a:rPr>
              <a:t>／</a:t>
            </a:r>
            <a:r>
              <a:rPr sz="1400" spc="0" baseline="-3720">
                <a:solidFill>
                  <a:srgbClr val="000000">
                    <a:alpha val="100000"/>
                  </a:srgbClr>
                </a:solidFill>
                <a:latin typeface="Arial"/>
                <a:ea typeface="Arial"/>
                <a:cs typeface="Arial"/>
              </a:rPr>
              <a:t>2</a:t>
            </a:r>
            <a:r>
              <a:rPr sz="900" spc="0">
                <a:solidFill>
                  <a:srgbClr val="000000">
                    <a:alpha val="100000"/>
                  </a:srgbClr>
                </a:solidFill>
                <a:latin typeface="Arial"/>
                <a:ea typeface="Arial"/>
                <a:cs typeface="Arial"/>
              </a:rPr>
              <a:t> </a:t>
            </a:r>
            <a:r>
              <a:rPr sz="1800" spc="0">
                <a:solidFill>
                  <a:srgbClr val="000000">
                    <a:alpha val="100000"/>
                  </a:srgbClr>
                </a:solidFill>
                <a:latin typeface="Microsoft YaHei"/>
                <a:ea typeface="Microsoft YaHei"/>
                <a:cs typeface="Microsoft YaHei"/>
              </a:rPr>
              <a:t>。</a:t>
            </a:r>
            <a:r>
              <a:rPr sz="900" spc="0">
                <a:solidFill>
                  <a:srgbClr val="000000">
                    <a:alpha val="100000"/>
                  </a:srgbClr>
                </a:solidFill>
                <a:latin typeface="Microsoft YaHei"/>
                <a:ea typeface="Microsoft YaHei"/>
                <a:cs typeface="Microsoft YaHei"/>
              </a:rPr>
              <a:t>对于摩尔分数大于 </a:t>
            </a:r>
            <a:r>
              <a:rPr sz="1400" spc="0" baseline="-3720">
                <a:solidFill>
                  <a:srgbClr val="000000">
                    <a:alpha val="100000"/>
                  </a:srgbClr>
                </a:solidFill>
                <a:latin typeface="Arial"/>
                <a:ea typeface="Arial"/>
                <a:cs typeface="Arial"/>
              </a:rPr>
              <a:t>5</a:t>
            </a:r>
            <a:r>
              <a:rPr sz="2000" spc="0">
                <a:solidFill>
                  <a:srgbClr val="000000">
                    <a:alpha val="100000"/>
                  </a:srgbClr>
                </a:solidFill>
                <a:latin typeface="Microsoft YaHei"/>
                <a:ea typeface="Microsoft YaHei"/>
                <a:cs typeface="Microsoft YaHei"/>
              </a:rPr>
              <a:t>％</a:t>
            </a:r>
            <a:r>
              <a:rPr sz="900" spc="0">
                <a:solidFill>
                  <a:srgbClr val="000000">
                    <a:alpha val="100000"/>
                  </a:srgbClr>
                </a:solidFill>
                <a:latin typeface="Microsoft YaHei"/>
                <a:ea typeface="Microsoft YaHei"/>
                <a:cs typeface="Microsoft YaHei"/>
              </a:rPr>
              <a:t>的组</a:t>
            </a:r>
            <a:endParaRPr lang="Microsoft YaHei" altLang="Microsoft YaHei" sz="900"/>
          </a:p>
          <a:p>
            <a:pPr marL="545442" indent="986" algn="l" rtl="0" eaLnBrk="0">
              <a:lnSpc>
                <a:spcPct val="67000"/>
              </a:lnSpc>
              <a:spcBef>
                <a:spcPts val="216"/>
              </a:spcBef>
            </a:pPr>
            <a:r>
              <a:rPr sz="900" spc="40">
                <a:solidFill>
                  <a:srgbClr val="000000">
                    <a:alpha val="100000"/>
                  </a:srgbClr>
                </a:solidFill>
                <a:latin typeface="Microsoft YaHei"/>
                <a:ea typeface="Microsoft YaHei"/>
                <a:cs typeface="Microsoft YaHei"/>
              </a:rPr>
              <a:t>分</a:t>
            </a:r>
            <a:r>
              <a:rPr sz="1800" spc="40">
                <a:solidFill>
                  <a:srgbClr val="000000">
                    <a:alpha val="100000"/>
                  </a:srgbClr>
                </a:solidFill>
                <a:latin typeface="Microsoft YaHei"/>
                <a:ea typeface="Microsoft YaHei"/>
                <a:cs typeface="Microsoft YaHei"/>
              </a:rPr>
              <a:t>，</a:t>
            </a:r>
            <a:r>
              <a:rPr sz="900" spc="40">
                <a:solidFill>
                  <a:srgbClr val="000000">
                    <a:alpha val="100000"/>
                  </a:srgbClr>
                </a:solidFill>
                <a:latin typeface="Microsoft YaHei"/>
                <a:ea typeface="Microsoft YaHei"/>
                <a:cs typeface="Microsoft YaHei"/>
              </a:rPr>
              <a:t>标准气中相应组分的浓度应不低于样品中组分浓度的 </a:t>
            </a:r>
            <a:r>
              <a:rPr sz="1400" spc="40" baseline="-3720">
                <a:solidFill>
                  <a:srgbClr val="000000">
                    <a:alpha val="100000"/>
                  </a:srgbClr>
                </a:solidFill>
                <a:latin typeface="Arial"/>
                <a:ea typeface="Arial"/>
                <a:cs typeface="Arial"/>
              </a:rPr>
              <a:t>1</a:t>
            </a:r>
            <a:r>
              <a:rPr sz="1800" spc="40">
                <a:solidFill>
                  <a:srgbClr val="000000">
                    <a:alpha val="100000"/>
                  </a:srgbClr>
                </a:solidFill>
                <a:latin typeface="Microsoft YaHei"/>
                <a:ea typeface="Microsoft YaHei"/>
                <a:cs typeface="Microsoft YaHei"/>
              </a:rPr>
              <a:t>／</a:t>
            </a:r>
            <a:r>
              <a:rPr sz="1400" spc="40" baseline="-3720">
                <a:solidFill>
                  <a:srgbClr val="000000">
                    <a:alpha val="100000"/>
                  </a:srgbClr>
                </a:solidFill>
                <a:latin typeface="Arial"/>
                <a:ea typeface="Arial"/>
                <a:cs typeface="Arial"/>
              </a:rPr>
              <a:t>2</a:t>
            </a:r>
            <a:r>
              <a:rPr sz="1800" spc="40">
                <a:solidFill>
                  <a:srgbClr val="000000">
                    <a:alpha val="100000"/>
                  </a:srgbClr>
                </a:solidFill>
                <a:latin typeface="Microsoft YaHei"/>
                <a:ea typeface="Microsoft YaHei"/>
                <a:cs typeface="Microsoft YaHei"/>
              </a:rPr>
              <a:t>，</a:t>
            </a:r>
            <a:r>
              <a:rPr sz="900" spc="40">
                <a:solidFill>
                  <a:srgbClr val="000000">
                    <a:alpha val="100000"/>
                  </a:srgbClr>
                </a:solidFill>
                <a:latin typeface="Microsoft YaHei"/>
                <a:ea typeface="Microsoft YaHei"/>
                <a:cs typeface="Microsoft YaHei"/>
              </a:rPr>
              <a:t>也不大于该组分浓度的 </a:t>
            </a:r>
            <a:r>
              <a:rPr sz="1400" spc="40" baseline="-3720">
                <a:solidFill>
                  <a:srgbClr val="000000">
                    <a:alpha val="100000"/>
                  </a:srgbClr>
                </a:solidFill>
                <a:latin typeface="Arial"/>
                <a:ea typeface="Arial"/>
                <a:cs typeface="Arial"/>
              </a:rPr>
              <a:t>2</a:t>
            </a:r>
            <a:r>
              <a:rPr sz="900" spc="40">
                <a:solidFill>
                  <a:srgbClr val="000000">
                    <a:alpha val="100000"/>
                  </a:srgbClr>
                </a:solidFill>
                <a:latin typeface="Arial"/>
                <a:ea typeface="Arial"/>
                <a:cs typeface="Arial"/>
              </a:rPr>
              <a:t> </a:t>
            </a:r>
            <a:r>
              <a:rPr sz="900" spc="30">
                <a:solidFill>
                  <a:srgbClr val="000000">
                    <a:alpha val="100000"/>
                  </a:srgbClr>
                </a:solidFill>
                <a:latin typeface="Microsoft YaHei"/>
                <a:ea typeface="Microsoft YaHei"/>
                <a:cs typeface="Microsoft YaHei"/>
              </a:rPr>
              <a:t>倍</a:t>
            </a:r>
            <a:r>
              <a:rPr sz="1800" spc="0">
                <a:solidFill>
                  <a:srgbClr val="000000">
                    <a:alpha val="100000"/>
                  </a:srgbClr>
                </a:solidFill>
                <a:latin typeface="Microsoft YaHei"/>
                <a:ea typeface="Microsoft YaHei"/>
                <a:cs typeface="Microsoft YaHei"/>
              </a:rPr>
              <a:t>。  </a:t>
            </a:r>
            <a:r>
              <a:rPr sz="800" spc="-30">
                <a:solidFill>
                  <a:srgbClr val="000000">
                    <a:alpha val="100000"/>
                  </a:srgbClr>
                </a:solidFill>
                <a:latin typeface="Microsoft YaHei"/>
                <a:ea typeface="Microsoft YaHei"/>
                <a:cs typeface="Microsoft YaHei"/>
              </a:rPr>
              <a:t>标准气中组分的最低浓度宜不小于 </a:t>
            </a:r>
            <a:r>
              <a:rPr sz="1300" spc="-30" baseline="-4006">
                <a:solidFill>
                  <a:srgbClr val="000000">
                    <a:alpha val="100000"/>
                  </a:srgbClr>
                </a:solidFill>
                <a:latin typeface="Arial"/>
                <a:ea typeface="Arial"/>
                <a:cs typeface="Arial"/>
              </a:rPr>
              <a:t>0</a:t>
            </a:r>
            <a:r>
              <a:rPr sz="1800" spc="-30">
                <a:solidFill>
                  <a:srgbClr val="000000">
                    <a:alpha val="100000"/>
                  </a:srgbClr>
                </a:solidFill>
                <a:latin typeface="Microsoft YaHei"/>
                <a:ea typeface="Microsoft YaHei"/>
                <a:cs typeface="Microsoft YaHei"/>
              </a:rPr>
              <a:t>．</a:t>
            </a:r>
            <a:r>
              <a:rPr sz="1300" spc="-30" baseline="-4006">
                <a:solidFill>
                  <a:srgbClr val="000000">
                    <a:alpha val="100000"/>
                  </a:srgbClr>
                </a:solidFill>
                <a:latin typeface="Arial"/>
                <a:ea typeface="Arial"/>
                <a:cs typeface="Arial"/>
              </a:rPr>
              <a:t>1</a:t>
            </a:r>
            <a:r>
              <a:rPr sz="1800" spc="-30">
                <a:solidFill>
                  <a:srgbClr val="000000">
                    <a:alpha val="100000"/>
                  </a:srgbClr>
                </a:solidFill>
                <a:latin typeface="Microsoft YaHei"/>
                <a:ea typeface="Microsoft YaHei"/>
                <a:cs typeface="Microsoft YaHei"/>
              </a:rPr>
              <a:t>％</a:t>
            </a:r>
            <a:r>
              <a:rPr sz="1400" spc="-30" baseline="3720">
                <a:solidFill>
                  <a:srgbClr val="000000">
                    <a:alpha val="100000"/>
                  </a:srgbClr>
                </a:solidFill>
                <a:latin typeface="Microsoft YaHei"/>
                <a:ea typeface="Microsoft YaHei"/>
                <a:cs typeface="Microsoft YaHei"/>
              </a:rPr>
              <a:t>”(</a:t>
            </a:r>
            <a:r>
              <a:rPr sz="1300" spc="-30" baseline="4006">
                <a:solidFill>
                  <a:srgbClr val="000000">
                    <a:alpha val="100000"/>
                  </a:srgbClr>
                </a:solidFill>
                <a:latin typeface="Microsoft YaHei"/>
                <a:ea typeface="Microsoft YaHei"/>
                <a:cs typeface="Microsoft YaHei"/>
              </a:rPr>
              <a:t>见</a:t>
            </a:r>
            <a:r>
              <a:rPr sz="800" spc="-30">
                <a:solidFill>
                  <a:srgbClr val="000000">
                    <a:alpha val="100000"/>
                  </a:srgbClr>
                </a:solidFill>
                <a:latin typeface="Microsoft YaHei"/>
                <a:ea typeface="Microsoft YaHei"/>
                <a:cs typeface="Microsoft YaHei"/>
              </a:rPr>
              <a:t> </a:t>
            </a:r>
            <a:r>
              <a:rPr sz="1300" spc="-30" baseline="-4006">
                <a:solidFill>
                  <a:srgbClr val="000000">
                    <a:alpha val="100000"/>
                  </a:srgbClr>
                </a:solidFill>
                <a:latin typeface="Arial"/>
                <a:ea typeface="Arial"/>
                <a:cs typeface="Arial"/>
              </a:rPr>
              <a:t>4</a:t>
            </a:r>
            <a:r>
              <a:rPr sz="1800" spc="-30">
                <a:solidFill>
                  <a:srgbClr val="000000">
                    <a:alpha val="100000"/>
                  </a:srgbClr>
                </a:solidFill>
                <a:latin typeface="Microsoft YaHei"/>
                <a:ea typeface="Microsoft YaHei"/>
                <a:cs typeface="Microsoft YaHei"/>
              </a:rPr>
              <a:t>．</a:t>
            </a:r>
            <a:r>
              <a:rPr sz="1300" spc="-30" baseline="-4006">
                <a:solidFill>
                  <a:srgbClr val="000000">
                    <a:alpha val="100000"/>
                  </a:srgbClr>
                </a:solidFill>
                <a:latin typeface="Arial"/>
                <a:ea typeface="Arial"/>
                <a:cs typeface="Arial"/>
              </a:rPr>
              <a:t>2</a:t>
            </a:r>
            <a:r>
              <a:rPr sz="1700" spc="-30">
                <a:solidFill>
                  <a:srgbClr val="000000">
                    <a:alpha val="100000"/>
                  </a:srgbClr>
                </a:solidFill>
                <a:latin typeface="Microsoft YaHei"/>
                <a:ea typeface="Microsoft YaHei"/>
                <a:cs typeface="Microsoft YaHei"/>
              </a:rPr>
              <a:t>，</a:t>
            </a:r>
            <a:r>
              <a:rPr sz="1300" spc="-30" baseline="-4006">
                <a:solidFill>
                  <a:srgbClr val="000000">
                    <a:alpha val="100000"/>
                  </a:srgbClr>
                </a:solidFill>
                <a:latin typeface="Arial"/>
                <a:ea typeface="Arial"/>
                <a:cs typeface="Arial"/>
              </a:rPr>
              <a:t>2014</a:t>
            </a:r>
            <a:r>
              <a:rPr sz="800" spc="-30">
                <a:solidFill>
                  <a:srgbClr val="000000">
                    <a:alpha val="100000"/>
                  </a:srgbClr>
                </a:solidFill>
                <a:latin typeface="Arial"/>
                <a:ea typeface="Arial"/>
                <a:cs typeface="Arial"/>
              </a:rPr>
              <a:t> </a:t>
            </a:r>
            <a:r>
              <a:rPr sz="800" spc="-30">
                <a:solidFill>
                  <a:srgbClr val="000000">
                    <a:alpha val="100000"/>
                  </a:srgbClr>
                </a:solidFill>
                <a:latin typeface="Microsoft YaHei"/>
                <a:ea typeface="Microsoft YaHei"/>
                <a:cs typeface="Microsoft YaHei"/>
              </a:rPr>
              <a:t>年版</a:t>
            </a:r>
            <a:r>
              <a:rPr sz="800" spc="-20">
                <a:solidFill>
                  <a:srgbClr val="000000">
                    <a:alpha val="100000"/>
                  </a:srgbClr>
                </a:solidFill>
                <a:latin typeface="Microsoft YaHei"/>
                <a:ea typeface="Microsoft YaHei"/>
                <a:cs typeface="Microsoft YaHei"/>
              </a:rPr>
              <a:t>的</a:t>
            </a:r>
            <a:r>
              <a:rPr sz="800" spc="0">
                <a:solidFill>
                  <a:srgbClr val="000000">
                    <a:alpha val="100000"/>
                  </a:srgbClr>
                </a:solidFill>
                <a:latin typeface="Microsoft YaHei"/>
                <a:ea typeface="Microsoft YaHei"/>
                <a:cs typeface="Microsoft YaHei"/>
              </a:rPr>
              <a:t> </a:t>
            </a:r>
            <a:r>
              <a:rPr sz="1300" spc="0" baseline="-4006">
                <a:solidFill>
                  <a:srgbClr val="000000">
                    <a:alpha val="100000"/>
                  </a:srgbClr>
                </a:solidFill>
                <a:latin typeface="Arial"/>
                <a:ea typeface="Arial"/>
                <a:cs typeface="Arial"/>
              </a:rPr>
              <a:t>4</a:t>
            </a:r>
            <a:r>
              <a:rPr sz="1800" spc="0">
                <a:solidFill>
                  <a:srgbClr val="000000">
                    <a:alpha val="100000"/>
                  </a:srgbClr>
                </a:solidFill>
                <a:latin typeface="Microsoft YaHei"/>
                <a:ea typeface="Microsoft YaHei"/>
                <a:cs typeface="Microsoft YaHei"/>
              </a:rPr>
              <a:t>．</a:t>
            </a:r>
            <a:r>
              <a:rPr sz="800" spc="0">
                <a:solidFill>
                  <a:srgbClr val="000000">
                    <a:alpha val="100000"/>
                  </a:srgbClr>
                </a:solidFill>
                <a:latin typeface="Arial"/>
                <a:ea typeface="Arial"/>
                <a:cs typeface="Arial"/>
              </a:rPr>
              <a:t>2</a:t>
            </a:r>
            <a:r>
              <a:rPr sz="800" spc="0">
                <a:solidFill>
                  <a:srgbClr val="000000">
                    <a:alpha val="100000"/>
                  </a:srgbClr>
                </a:solidFill>
                <a:latin typeface="Microsoft YaHei"/>
                <a:ea typeface="Microsoft YaHei"/>
                <a:cs typeface="Microsoft YaHei"/>
              </a:rPr>
              <a:t>) </a:t>
            </a:r>
            <a:r>
              <a:rPr sz="1700" spc="0">
                <a:solidFill>
                  <a:srgbClr val="000000">
                    <a:alpha val="100000"/>
                  </a:srgbClr>
                </a:solidFill>
                <a:latin typeface="Microsoft YaHei"/>
                <a:ea typeface="Microsoft YaHei"/>
                <a:cs typeface="Microsoft YaHei"/>
              </a:rPr>
              <a:t>。</a:t>
            </a:r>
            <a:endParaRPr lang="Microsoft YaHei" altLang="Microsoft YaHei" sz="1700"/>
          </a:p>
          <a:p>
            <a:pPr marL="545073" indent="-134573" algn="l" rtl="0" eaLnBrk="0">
              <a:lnSpc>
                <a:spcPct val="69000"/>
              </a:lnSpc>
              <a:spcBef>
                <a:spcPts val="229"/>
              </a:spcBef>
            </a:pPr>
            <a:r>
              <a:rPr sz="900" spc="100">
                <a:solidFill>
                  <a:srgbClr val="000000">
                    <a:alpha val="100000"/>
                  </a:srgbClr>
                </a:solidFill>
                <a:latin typeface="Microsoft YaHei"/>
                <a:ea typeface="Microsoft YaHei"/>
                <a:cs typeface="Microsoft YaHei"/>
              </a:rPr>
              <a:t>— 修改了精密度的表述方式</a:t>
            </a:r>
            <a:r>
              <a:rPr sz="1800" spc="100">
                <a:solidFill>
                  <a:srgbClr val="000000">
                    <a:alpha val="100000"/>
                  </a:srgbClr>
                </a:solidFill>
                <a:latin typeface="Microsoft YaHei"/>
                <a:ea typeface="Microsoft YaHei"/>
                <a:cs typeface="Microsoft YaHei"/>
              </a:rPr>
              <a:t>。</a:t>
            </a:r>
            <a:r>
              <a:rPr sz="900" spc="100">
                <a:solidFill>
                  <a:srgbClr val="000000">
                    <a:alpha val="100000"/>
                  </a:srgbClr>
                </a:solidFill>
                <a:latin typeface="Microsoft YaHei"/>
                <a:ea typeface="Microsoft YaHei"/>
                <a:cs typeface="Microsoft YaHei"/>
              </a:rPr>
              <a:t>组分的浓度范围的边界点由原来的不连续变为连续但不</a:t>
            </a:r>
            <a:r>
              <a:rPr sz="900" spc="50">
                <a:solidFill>
                  <a:srgbClr val="000000">
                    <a:alpha val="100000"/>
                  </a:srgbClr>
                </a:solidFill>
                <a:latin typeface="Microsoft YaHei"/>
                <a:ea typeface="Microsoft YaHei"/>
                <a:cs typeface="Microsoft YaHei"/>
              </a:rPr>
              <a:t>交</a:t>
            </a:r>
            <a:r>
              <a:rPr sz="900" spc="0">
                <a:solidFill>
                  <a:srgbClr val="000000">
                    <a:alpha val="100000"/>
                  </a:srgbClr>
                </a:solidFill>
                <a:latin typeface="Microsoft YaHei"/>
                <a:ea typeface="Microsoft YaHei"/>
                <a:cs typeface="Microsoft YaHei"/>
              </a:rPr>
              <a:t>叉</a:t>
            </a:r>
            <a:r>
              <a:rPr sz="1800" spc="0">
                <a:solidFill>
                  <a:srgbClr val="000000">
                    <a:alpha val="100000"/>
                  </a:srgbClr>
                </a:solidFill>
                <a:latin typeface="Microsoft YaHei"/>
                <a:ea typeface="Microsoft YaHei"/>
                <a:cs typeface="Microsoft YaHei"/>
              </a:rPr>
              <a:t>。</a:t>
            </a:r>
            <a:r>
              <a:rPr sz="900" spc="0">
                <a:solidFill>
                  <a:srgbClr val="000000">
                    <a:alpha val="100000"/>
                  </a:srgbClr>
                </a:solidFill>
                <a:latin typeface="Microsoft YaHei"/>
                <a:ea typeface="Microsoft YaHei"/>
                <a:cs typeface="Microsoft YaHei"/>
              </a:rPr>
              <a:t>如   </a:t>
            </a:r>
            <a:r>
              <a:rPr sz="700" spc="-10">
                <a:solidFill>
                  <a:srgbClr val="000000">
                    <a:alpha val="100000"/>
                  </a:srgbClr>
                </a:solidFill>
                <a:latin typeface="Microsoft YaHei"/>
                <a:ea typeface="Microsoft YaHei"/>
                <a:cs typeface="Microsoft YaHei"/>
              </a:rPr>
              <a:t>将边界</a:t>
            </a:r>
            <a:r>
              <a:rPr sz="700" spc="0">
                <a:solidFill>
                  <a:srgbClr val="000000">
                    <a:alpha val="100000"/>
                  </a:srgbClr>
                </a:solidFill>
                <a:latin typeface="Microsoft YaHei"/>
                <a:ea typeface="Microsoft YaHei"/>
                <a:cs typeface="Microsoft YaHei"/>
              </a:rPr>
              <a:t>点“</a:t>
            </a:r>
            <a:r>
              <a:rPr sz="700" spc="0">
                <a:solidFill>
                  <a:srgbClr val="000000">
                    <a:alpha val="100000"/>
                  </a:srgbClr>
                </a:solidFill>
                <a:latin typeface="Arial"/>
                <a:ea typeface="Arial"/>
                <a:cs typeface="Arial"/>
              </a:rPr>
              <a:t>0</a:t>
            </a:r>
            <a:r>
              <a:rPr sz="700" spc="0">
                <a:solidFill>
                  <a:srgbClr val="000000">
                    <a:alpha val="100000"/>
                  </a:srgbClr>
                </a:solidFill>
                <a:latin typeface="Microsoft YaHei"/>
                <a:ea typeface="Microsoft YaHei"/>
                <a:cs typeface="Microsoft YaHei"/>
              </a:rPr>
              <a:t>~</a:t>
            </a:r>
            <a:r>
              <a:rPr sz="700" spc="0">
                <a:solidFill>
                  <a:srgbClr val="000000">
                    <a:alpha val="100000"/>
                  </a:srgbClr>
                </a:solidFill>
                <a:latin typeface="Arial"/>
                <a:ea typeface="Arial"/>
                <a:cs typeface="Arial"/>
              </a:rPr>
              <a:t>0</a:t>
            </a:r>
            <a:r>
              <a:rPr sz="1700" spc="0">
                <a:solidFill>
                  <a:srgbClr val="000000">
                    <a:alpha val="100000"/>
                  </a:srgbClr>
                </a:solidFill>
                <a:latin typeface="Microsoft YaHei"/>
                <a:ea typeface="Microsoft YaHei"/>
                <a:cs typeface="Microsoft YaHei"/>
              </a:rPr>
              <a:t>．</a:t>
            </a:r>
            <a:r>
              <a:rPr sz="700" spc="0">
                <a:solidFill>
                  <a:srgbClr val="000000">
                    <a:alpha val="100000"/>
                  </a:srgbClr>
                </a:solidFill>
                <a:latin typeface="Arial"/>
                <a:ea typeface="Arial"/>
                <a:cs typeface="Arial"/>
              </a:rPr>
              <a:t>09</a:t>
            </a:r>
            <a:r>
              <a:rPr sz="700" spc="0">
                <a:solidFill>
                  <a:srgbClr val="000000">
                    <a:alpha val="100000"/>
                  </a:srgbClr>
                </a:solidFill>
                <a:latin typeface="Microsoft YaHei"/>
                <a:ea typeface="Microsoft YaHei"/>
                <a:cs typeface="Microsoft YaHei"/>
              </a:rPr>
              <a:t>”和“</a:t>
            </a:r>
            <a:r>
              <a:rPr sz="700" spc="0">
                <a:solidFill>
                  <a:srgbClr val="000000">
                    <a:alpha val="100000"/>
                  </a:srgbClr>
                </a:solidFill>
                <a:latin typeface="Arial"/>
                <a:ea typeface="Arial"/>
                <a:cs typeface="Arial"/>
              </a:rPr>
              <a:t>0</a:t>
            </a:r>
            <a:r>
              <a:rPr sz="1700" spc="0">
                <a:solidFill>
                  <a:srgbClr val="000000">
                    <a:alpha val="100000"/>
                  </a:srgbClr>
                </a:solidFill>
                <a:latin typeface="Microsoft YaHei"/>
                <a:ea typeface="Microsoft YaHei"/>
                <a:cs typeface="Microsoft YaHei"/>
              </a:rPr>
              <a:t>．</a:t>
            </a:r>
            <a:r>
              <a:rPr sz="1200" spc="0" baseline="-4340">
                <a:solidFill>
                  <a:srgbClr val="000000">
                    <a:alpha val="100000"/>
                  </a:srgbClr>
                </a:solidFill>
                <a:latin typeface="Arial"/>
                <a:ea typeface="Arial"/>
                <a:cs typeface="Arial"/>
              </a:rPr>
              <a:t>1</a:t>
            </a:r>
            <a:r>
              <a:rPr sz="1200" spc="0" baseline="-4340">
                <a:solidFill>
                  <a:srgbClr val="000000">
                    <a:alpha val="100000"/>
                  </a:srgbClr>
                </a:solidFill>
                <a:latin typeface="Microsoft YaHei"/>
                <a:ea typeface="Microsoft YaHei"/>
                <a:cs typeface="Microsoft YaHei"/>
              </a:rPr>
              <a:t>~</a:t>
            </a:r>
            <a:r>
              <a:rPr sz="1200" spc="0" baseline="-4340">
                <a:solidFill>
                  <a:srgbClr val="000000">
                    <a:alpha val="100000"/>
                  </a:srgbClr>
                </a:solidFill>
                <a:latin typeface="Arial"/>
                <a:ea typeface="Arial"/>
                <a:cs typeface="Arial"/>
              </a:rPr>
              <a:t>0</a:t>
            </a:r>
            <a:r>
              <a:rPr sz="1700" spc="0">
                <a:solidFill>
                  <a:srgbClr val="000000">
                    <a:alpha val="100000"/>
                  </a:srgbClr>
                </a:solidFill>
                <a:latin typeface="Microsoft YaHei"/>
                <a:ea typeface="Microsoft YaHei"/>
                <a:cs typeface="Microsoft YaHei"/>
              </a:rPr>
              <a:t>．</a:t>
            </a:r>
            <a:r>
              <a:rPr sz="700" spc="0">
                <a:solidFill>
                  <a:srgbClr val="000000">
                    <a:alpha val="100000"/>
                  </a:srgbClr>
                </a:solidFill>
                <a:latin typeface="Arial"/>
                <a:ea typeface="Arial"/>
                <a:cs typeface="Arial"/>
              </a:rPr>
              <a:t>9</a:t>
            </a:r>
            <a:r>
              <a:rPr sz="700" spc="0">
                <a:solidFill>
                  <a:srgbClr val="000000">
                    <a:alpha val="100000"/>
                  </a:srgbClr>
                </a:solidFill>
                <a:latin typeface="Microsoft YaHei"/>
                <a:ea typeface="Microsoft YaHei"/>
                <a:cs typeface="Microsoft YaHei"/>
              </a:rPr>
              <a:t>”改为“</a:t>
            </a:r>
            <a:r>
              <a:rPr sz="700" i="1" spc="0">
                <a:solidFill>
                  <a:srgbClr val="000000">
                    <a:alpha val="100000"/>
                  </a:srgbClr>
                </a:solidFill>
                <a:latin typeface="Microsoft YaHei"/>
                <a:ea typeface="Microsoft YaHei"/>
                <a:cs typeface="Microsoft YaHei"/>
              </a:rPr>
              <a:t>狓</a:t>
            </a:r>
            <a:r>
              <a:rPr sz="700" spc="0">
                <a:solidFill>
                  <a:srgbClr val="000000">
                    <a:alpha val="100000"/>
                  </a:srgbClr>
                </a:solidFill>
                <a:latin typeface="Microsoft YaHei"/>
                <a:ea typeface="Microsoft YaHei"/>
                <a:cs typeface="Microsoft YaHei"/>
              </a:rPr>
              <a:t>＜</a:t>
            </a:r>
            <a:r>
              <a:rPr sz="700" spc="0">
                <a:solidFill>
                  <a:srgbClr val="000000">
                    <a:alpha val="100000"/>
                  </a:srgbClr>
                </a:solidFill>
                <a:latin typeface="Arial"/>
                <a:ea typeface="Arial"/>
                <a:cs typeface="Arial"/>
              </a:rPr>
              <a:t>0</a:t>
            </a:r>
            <a:r>
              <a:rPr sz="1700" spc="0">
                <a:solidFill>
                  <a:srgbClr val="000000">
                    <a:alpha val="100000"/>
                  </a:srgbClr>
                </a:solidFill>
                <a:latin typeface="Microsoft YaHei"/>
                <a:ea typeface="Microsoft YaHei"/>
                <a:cs typeface="Microsoft YaHei"/>
              </a:rPr>
              <a:t>．</a:t>
            </a:r>
            <a:r>
              <a:rPr sz="700" spc="0">
                <a:solidFill>
                  <a:srgbClr val="000000">
                    <a:alpha val="100000"/>
                  </a:srgbClr>
                </a:solidFill>
                <a:latin typeface="Arial"/>
                <a:ea typeface="Arial"/>
                <a:cs typeface="Arial"/>
              </a:rPr>
              <a:t>1</a:t>
            </a:r>
            <a:r>
              <a:rPr sz="700" spc="0">
                <a:solidFill>
                  <a:srgbClr val="000000">
                    <a:alpha val="100000"/>
                  </a:srgbClr>
                </a:solidFill>
                <a:latin typeface="Microsoft YaHei"/>
                <a:ea typeface="Microsoft YaHei"/>
                <a:cs typeface="Microsoft YaHei"/>
              </a:rPr>
              <a:t>”和“</a:t>
            </a:r>
            <a:r>
              <a:rPr sz="700" spc="0">
                <a:solidFill>
                  <a:srgbClr val="000000">
                    <a:alpha val="100000"/>
                  </a:srgbClr>
                </a:solidFill>
                <a:latin typeface="Arial"/>
                <a:ea typeface="Arial"/>
                <a:cs typeface="Arial"/>
              </a:rPr>
              <a:t>0</a:t>
            </a:r>
            <a:r>
              <a:rPr sz="1700" spc="0">
                <a:solidFill>
                  <a:srgbClr val="000000">
                    <a:alpha val="100000"/>
                  </a:srgbClr>
                </a:solidFill>
                <a:latin typeface="Microsoft YaHei"/>
                <a:ea typeface="Microsoft YaHei"/>
                <a:cs typeface="Microsoft YaHei"/>
              </a:rPr>
              <a:t>．</a:t>
            </a:r>
            <a:r>
              <a:rPr sz="1200" spc="0" baseline="-4340">
                <a:solidFill>
                  <a:srgbClr val="000000">
                    <a:alpha val="100000"/>
                  </a:srgbClr>
                </a:solidFill>
                <a:latin typeface="Arial"/>
                <a:ea typeface="Arial"/>
                <a:cs typeface="Arial"/>
              </a:rPr>
              <a:t>1</a:t>
            </a:r>
            <a:r>
              <a:rPr sz="1200" spc="0" baseline="-4340">
                <a:solidFill>
                  <a:srgbClr val="000000">
                    <a:alpha val="100000"/>
                  </a:srgbClr>
                </a:solidFill>
                <a:latin typeface="Microsoft YaHei"/>
                <a:ea typeface="Microsoft YaHei"/>
                <a:cs typeface="Microsoft YaHei"/>
              </a:rPr>
              <a:t>≤</a:t>
            </a:r>
            <a:r>
              <a:rPr sz="1200" i="1" spc="0" baseline="-4340">
                <a:solidFill>
                  <a:srgbClr val="000000">
                    <a:alpha val="100000"/>
                  </a:srgbClr>
                </a:solidFill>
                <a:latin typeface="Microsoft YaHei"/>
                <a:ea typeface="Microsoft YaHei"/>
                <a:cs typeface="Microsoft YaHei"/>
              </a:rPr>
              <a:t>狓</a:t>
            </a:r>
            <a:r>
              <a:rPr sz="1200" spc="0" baseline="-4340">
                <a:solidFill>
                  <a:srgbClr val="000000">
                    <a:alpha val="100000"/>
                  </a:srgbClr>
                </a:solidFill>
                <a:latin typeface="Microsoft YaHei"/>
                <a:ea typeface="Microsoft YaHei"/>
                <a:cs typeface="Microsoft YaHei"/>
              </a:rPr>
              <a:t>＜</a:t>
            </a:r>
            <a:r>
              <a:rPr sz="1200" spc="0" baseline="-4340">
                <a:solidFill>
                  <a:srgbClr val="000000">
                    <a:alpha val="100000"/>
                  </a:srgbClr>
                </a:solidFill>
                <a:latin typeface="Arial"/>
                <a:ea typeface="Arial"/>
                <a:cs typeface="Arial"/>
              </a:rPr>
              <a:t>1</a:t>
            </a:r>
            <a:r>
              <a:rPr sz="1700" spc="0">
                <a:solidFill>
                  <a:srgbClr val="000000">
                    <a:alpha val="100000"/>
                  </a:srgbClr>
                </a:solidFill>
                <a:latin typeface="Microsoft YaHei"/>
                <a:ea typeface="Microsoft YaHei"/>
                <a:cs typeface="Microsoft YaHei"/>
              </a:rPr>
              <a:t>．</a:t>
            </a:r>
            <a:r>
              <a:rPr sz="700" spc="0">
                <a:solidFill>
                  <a:srgbClr val="000000">
                    <a:alpha val="100000"/>
                  </a:srgbClr>
                </a:solidFill>
                <a:latin typeface="Arial"/>
                <a:ea typeface="Arial"/>
                <a:cs typeface="Arial"/>
              </a:rPr>
              <a:t>0</a:t>
            </a:r>
            <a:r>
              <a:rPr sz="700" spc="0">
                <a:solidFill>
                  <a:srgbClr val="000000">
                    <a:alpha val="100000"/>
                  </a:srgbClr>
                </a:solidFill>
                <a:latin typeface="Microsoft YaHei"/>
                <a:ea typeface="Microsoft YaHei"/>
                <a:cs typeface="Microsoft YaHei"/>
              </a:rPr>
              <a:t>”(见第 </a:t>
            </a:r>
            <a:r>
              <a:rPr sz="700" spc="0">
                <a:solidFill>
                  <a:srgbClr val="000000">
                    <a:alpha val="100000"/>
                  </a:srgbClr>
                </a:solidFill>
                <a:latin typeface="Arial"/>
                <a:ea typeface="Arial"/>
                <a:cs typeface="Arial"/>
              </a:rPr>
              <a:t>8  </a:t>
            </a:r>
            <a:r>
              <a:rPr sz="700" spc="0">
                <a:solidFill>
                  <a:srgbClr val="000000">
                    <a:alpha val="100000"/>
                  </a:srgbClr>
                </a:solidFill>
                <a:latin typeface="Microsoft YaHei"/>
                <a:ea typeface="Microsoft YaHei"/>
                <a:cs typeface="Microsoft YaHei"/>
              </a:rPr>
              <a:t>章</a:t>
            </a:r>
            <a:r>
              <a:rPr sz="1500" spc="0">
                <a:solidFill>
                  <a:srgbClr val="000000">
                    <a:alpha val="100000"/>
                  </a:srgbClr>
                </a:solidFill>
                <a:latin typeface="Microsoft YaHei"/>
                <a:ea typeface="Microsoft YaHei"/>
                <a:cs typeface="Microsoft YaHei"/>
              </a:rPr>
              <a:t>，</a:t>
            </a:r>
            <a:r>
              <a:rPr sz="700" spc="0">
                <a:solidFill>
                  <a:srgbClr val="000000">
                    <a:alpha val="100000"/>
                  </a:srgbClr>
                </a:solidFill>
                <a:latin typeface="Arial"/>
                <a:ea typeface="Arial"/>
                <a:cs typeface="Arial"/>
              </a:rPr>
              <a:t>2014  </a:t>
            </a:r>
            <a:r>
              <a:rPr sz="700" spc="0">
                <a:solidFill>
                  <a:srgbClr val="000000">
                    <a:alpha val="100000"/>
                  </a:srgbClr>
                </a:solidFill>
                <a:latin typeface="Microsoft YaHei"/>
                <a:ea typeface="Microsoft YaHei"/>
                <a:cs typeface="Microsoft YaHei"/>
              </a:rPr>
              <a:t>年版的第 </a:t>
            </a:r>
            <a:r>
              <a:rPr sz="700" spc="0">
                <a:solidFill>
                  <a:srgbClr val="000000">
                    <a:alpha val="100000"/>
                  </a:srgbClr>
                </a:solidFill>
                <a:latin typeface="Arial"/>
                <a:ea typeface="Arial"/>
                <a:cs typeface="Arial"/>
              </a:rPr>
              <a:t>8     </a:t>
            </a:r>
            <a:r>
              <a:rPr sz="900" spc="30">
                <a:solidFill>
                  <a:srgbClr val="000000">
                    <a:alpha val="100000"/>
                  </a:srgbClr>
                </a:solidFill>
                <a:latin typeface="Microsoft YaHei"/>
                <a:ea typeface="Microsoft YaHei"/>
                <a:cs typeface="Microsoft YaHei"/>
              </a:rPr>
              <a:t>章) </a:t>
            </a:r>
            <a:r>
              <a:rPr sz="1800" spc="20">
                <a:solidFill>
                  <a:srgbClr val="000000">
                    <a:alpha val="100000"/>
                  </a:srgbClr>
                </a:solidFill>
                <a:latin typeface="Microsoft YaHei"/>
                <a:ea typeface="Microsoft YaHei"/>
                <a:cs typeface="Microsoft YaHei"/>
              </a:rPr>
              <a:t>。</a:t>
            </a:r>
            <a:endParaRPr lang="Microsoft YaHei" altLang="Microsoft YaHei" sz="1800"/>
          </a:p>
          <a:p>
            <a:pPr marL="279379" algn="l" rtl="0" eaLnBrk="0">
              <a:lnSpc>
                <a:spcPts val="1217"/>
              </a:lnSpc>
              <a:spcBef>
                <a:spcPts val="335"/>
              </a:spcBef>
            </a:pPr>
            <a:r>
              <a:rPr sz="900" spc="100">
                <a:solidFill>
                  <a:srgbClr val="000000">
                    <a:alpha val="100000"/>
                  </a:srgbClr>
                </a:solidFill>
                <a:latin typeface="Microsoft YaHei"/>
                <a:ea typeface="Microsoft YaHei"/>
                <a:cs typeface="Microsoft YaHei"/>
              </a:rPr>
              <a:t>本标准由全国天然气标准化技术委员会(</a:t>
            </a:r>
            <a:r>
              <a:rPr sz="900" spc="0">
                <a:solidFill>
                  <a:srgbClr val="000000">
                    <a:alpha val="100000"/>
                  </a:srgbClr>
                </a:solidFill>
                <a:latin typeface="Arial"/>
                <a:ea typeface="Arial"/>
                <a:cs typeface="Arial"/>
              </a:rPr>
              <a:t>SAC</a:t>
            </a:r>
            <a:r>
              <a:rPr sz="1800" spc="100">
                <a:solidFill>
                  <a:srgbClr val="000000">
                    <a:alpha val="100000"/>
                  </a:srgbClr>
                </a:solidFill>
                <a:latin typeface="Microsoft YaHei"/>
                <a:ea typeface="Microsoft YaHei"/>
                <a:cs typeface="Microsoft YaHei"/>
              </a:rPr>
              <a:t>／</a:t>
            </a:r>
            <a:r>
              <a:rPr sz="1400" spc="0" baseline="-18781">
                <a:solidFill>
                  <a:srgbClr val="000000">
                    <a:alpha val="100000"/>
                  </a:srgbClr>
                </a:solidFill>
                <a:latin typeface="Arial"/>
                <a:ea typeface="Arial"/>
                <a:cs typeface="Arial"/>
              </a:rPr>
              <a:t>TC</a:t>
            </a:r>
            <a:r>
              <a:rPr sz="900" spc="100">
                <a:solidFill>
                  <a:srgbClr val="000000">
                    <a:alpha val="100000"/>
                  </a:srgbClr>
                </a:solidFill>
                <a:latin typeface="Arial"/>
                <a:ea typeface="Arial"/>
                <a:cs typeface="Arial"/>
              </a:rPr>
              <a:t> 244</a:t>
            </a:r>
            <a:r>
              <a:rPr sz="900" spc="100">
                <a:solidFill>
                  <a:srgbClr val="000000">
                    <a:alpha val="100000"/>
                  </a:srgbClr>
                </a:solidFill>
                <a:latin typeface="Microsoft YaHei"/>
                <a:ea typeface="Microsoft YaHei"/>
                <a:cs typeface="Microsoft YaHei"/>
              </a:rPr>
              <a:t>)提出并归口</a:t>
            </a:r>
            <a:r>
              <a:rPr sz="1800" spc="40">
                <a:solidFill>
                  <a:srgbClr val="000000">
                    <a:alpha val="100000"/>
                  </a:srgbClr>
                </a:solidFill>
                <a:latin typeface="Microsoft YaHei"/>
                <a:ea typeface="Microsoft YaHei"/>
                <a:cs typeface="Microsoft YaHei"/>
              </a:rPr>
              <a:t>。</a:t>
            </a:r>
            <a:endParaRPr lang="Microsoft YaHei" altLang="Microsoft YaHei" sz="1800"/>
          </a:p>
          <a:p>
            <a:pPr marL="13193" indent="266186" algn="l" rtl="0" eaLnBrk="0">
              <a:lnSpc>
                <a:spcPct val="71000"/>
              </a:lnSpc>
              <a:spcBef>
                <a:spcPts val="289"/>
              </a:spcBef>
            </a:pPr>
            <a:r>
              <a:rPr sz="900" spc="80">
                <a:solidFill>
                  <a:srgbClr val="000000">
                    <a:alpha val="100000"/>
                  </a:srgbClr>
                </a:solidFill>
                <a:latin typeface="Microsoft YaHei"/>
                <a:ea typeface="Microsoft YaHei"/>
                <a:cs typeface="Microsoft YaHei"/>
              </a:rPr>
              <a:t>本标准起草单位</a:t>
            </a:r>
            <a:r>
              <a:rPr sz="1800" spc="80">
                <a:solidFill>
                  <a:srgbClr val="000000">
                    <a:alpha val="100000"/>
                  </a:srgbClr>
                </a:solidFill>
                <a:latin typeface="Microsoft YaHei"/>
                <a:ea typeface="Microsoft YaHei"/>
                <a:cs typeface="Microsoft YaHei"/>
              </a:rPr>
              <a:t>：</a:t>
            </a:r>
            <a:r>
              <a:rPr sz="900" spc="80">
                <a:solidFill>
                  <a:srgbClr val="000000">
                    <a:alpha val="100000"/>
                  </a:srgbClr>
                </a:solidFill>
                <a:latin typeface="Microsoft YaHei"/>
                <a:ea typeface="Microsoft YaHei"/>
                <a:cs typeface="Microsoft YaHei"/>
              </a:rPr>
              <a:t>中国石油天然气股份有限公司西南油气田分公司天然气研究院</a:t>
            </a:r>
            <a:r>
              <a:rPr sz="1800" spc="80">
                <a:solidFill>
                  <a:srgbClr val="000000">
                    <a:alpha val="100000"/>
                  </a:srgbClr>
                </a:solidFill>
                <a:latin typeface="Microsoft YaHei"/>
                <a:ea typeface="Microsoft YaHei"/>
                <a:cs typeface="Microsoft YaHei"/>
              </a:rPr>
              <a:t>、</a:t>
            </a:r>
            <a:r>
              <a:rPr sz="900" spc="80">
                <a:solidFill>
                  <a:srgbClr val="000000">
                    <a:alpha val="100000"/>
                  </a:srgbClr>
                </a:solidFill>
                <a:latin typeface="Microsoft YaHei"/>
                <a:ea typeface="Microsoft YaHei"/>
                <a:cs typeface="Microsoft YaHei"/>
              </a:rPr>
              <a:t>中国石油天然</a:t>
            </a:r>
            <a:r>
              <a:rPr sz="900" spc="60">
                <a:solidFill>
                  <a:srgbClr val="000000">
                    <a:alpha val="100000"/>
                  </a:srgbClr>
                </a:solidFill>
                <a:latin typeface="Microsoft YaHei"/>
                <a:ea typeface="Microsoft YaHei"/>
                <a:cs typeface="Microsoft YaHei"/>
              </a:rPr>
              <a:t>气</a:t>
            </a:r>
            <a:r>
              <a:rPr sz="900" spc="0">
                <a:solidFill>
                  <a:srgbClr val="000000">
                    <a:alpha val="100000"/>
                  </a:srgbClr>
                </a:solidFill>
                <a:latin typeface="Microsoft YaHei"/>
                <a:ea typeface="Microsoft YaHei"/>
                <a:cs typeface="Microsoft YaHei"/>
              </a:rPr>
              <a:t>   </a:t>
            </a:r>
            <a:r>
              <a:rPr sz="900" spc="90">
                <a:solidFill>
                  <a:srgbClr val="000000">
                    <a:alpha val="100000"/>
                  </a:srgbClr>
                </a:solidFill>
                <a:latin typeface="Microsoft YaHei"/>
                <a:ea typeface="Microsoft YaHei"/>
                <a:cs typeface="Microsoft YaHei"/>
              </a:rPr>
              <a:t>股份有限公司西南油气田分公司输气管理处</a:t>
            </a:r>
            <a:r>
              <a:rPr sz="1800" spc="90">
                <a:solidFill>
                  <a:srgbClr val="000000">
                    <a:alpha val="100000"/>
                  </a:srgbClr>
                </a:solidFill>
                <a:latin typeface="Microsoft YaHei"/>
                <a:ea typeface="Microsoft YaHei"/>
                <a:cs typeface="Microsoft YaHei"/>
              </a:rPr>
              <a:t>、</a:t>
            </a:r>
            <a:r>
              <a:rPr sz="900" spc="90">
                <a:solidFill>
                  <a:srgbClr val="000000">
                    <a:alpha val="100000"/>
                  </a:srgbClr>
                </a:solidFill>
                <a:latin typeface="Microsoft YaHei"/>
                <a:ea typeface="Microsoft YaHei"/>
                <a:cs typeface="Microsoft YaHei"/>
              </a:rPr>
              <a:t>中国石油天然气股份有限公司塔里木油田分公司</a:t>
            </a:r>
            <a:r>
              <a:rPr sz="1800" spc="20">
                <a:solidFill>
                  <a:srgbClr val="000000">
                    <a:alpha val="100000"/>
                  </a:srgbClr>
                </a:solidFill>
                <a:latin typeface="Microsoft YaHei"/>
                <a:ea typeface="Microsoft YaHei"/>
                <a:cs typeface="Microsoft YaHei"/>
              </a:rPr>
              <a:t>、</a:t>
            </a:r>
            <a:r>
              <a:rPr sz="900" spc="0">
                <a:solidFill>
                  <a:srgbClr val="000000">
                    <a:alpha val="100000"/>
                  </a:srgbClr>
                </a:solidFill>
                <a:latin typeface="Microsoft YaHei"/>
                <a:ea typeface="Microsoft YaHei"/>
                <a:cs typeface="Microsoft YaHei"/>
              </a:rPr>
              <a:t>大庆油   </a:t>
            </a:r>
            <a:r>
              <a:rPr sz="900" spc="100">
                <a:solidFill>
                  <a:srgbClr val="000000">
                    <a:alpha val="100000"/>
                  </a:srgbClr>
                </a:solidFill>
                <a:latin typeface="Microsoft YaHei"/>
                <a:ea typeface="Microsoft YaHei"/>
                <a:cs typeface="Microsoft YaHei"/>
              </a:rPr>
              <a:t>田有限责任公司</a:t>
            </a:r>
            <a:r>
              <a:rPr sz="1800" spc="100">
                <a:solidFill>
                  <a:srgbClr val="000000">
                    <a:alpha val="100000"/>
                  </a:srgbClr>
                </a:solidFill>
                <a:latin typeface="Microsoft YaHei"/>
                <a:ea typeface="Microsoft YaHei"/>
                <a:cs typeface="Microsoft YaHei"/>
              </a:rPr>
              <a:t>、</a:t>
            </a:r>
            <a:r>
              <a:rPr sz="900" spc="100">
                <a:solidFill>
                  <a:srgbClr val="000000">
                    <a:alpha val="100000"/>
                  </a:srgbClr>
                </a:solidFill>
                <a:latin typeface="Microsoft YaHei"/>
                <a:ea typeface="Microsoft YaHei"/>
                <a:cs typeface="Microsoft YaHei"/>
              </a:rPr>
              <a:t>中国测试技术研究院化学研究所</a:t>
            </a:r>
            <a:r>
              <a:rPr sz="1800" spc="100">
                <a:solidFill>
                  <a:srgbClr val="000000">
                    <a:alpha val="100000"/>
                  </a:srgbClr>
                </a:solidFill>
                <a:latin typeface="Microsoft YaHei"/>
                <a:ea typeface="Microsoft YaHei"/>
                <a:cs typeface="Microsoft YaHei"/>
              </a:rPr>
              <a:t>、</a:t>
            </a:r>
            <a:r>
              <a:rPr sz="900" spc="100">
                <a:solidFill>
                  <a:srgbClr val="000000">
                    <a:alpha val="100000"/>
                  </a:srgbClr>
                </a:solidFill>
                <a:latin typeface="Microsoft YaHei"/>
                <a:ea typeface="Microsoft YaHei"/>
                <a:cs typeface="Microsoft YaHei"/>
              </a:rPr>
              <a:t>晋城市质量技术检验测试所(国家煤层气产品</a:t>
            </a:r>
            <a:r>
              <a:rPr sz="900" spc="10">
                <a:solidFill>
                  <a:srgbClr val="000000">
                    <a:alpha val="100000"/>
                  </a:srgbClr>
                </a:solidFill>
                <a:latin typeface="Microsoft YaHei"/>
                <a:ea typeface="Microsoft YaHei"/>
                <a:cs typeface="Microsoft YaHei"/>
              </a:rPr>
              <a:t>质</a:t>
            </a:r>
            <a:r>
              <a:rPr sz="900" spc="0">
                <a:solidFill>
                  <a:srgbClr val="000000">
                    <a:alpha val="100000"/>
                  </a:srgbClr>
                </a:solidFill>
                <a:latin typeface="Microsoft YaHei"/>
                <a:ea typeface="Microsoft YaHei"/>
                <a:cs typeface="Microsoft YaHei"/>
              </a:rPr>
              <a:t>量   </a:t>
            </a:r>
            <a:r>
              <a:rPr sz="900" spc="70">
                <a:solidFill>
                  <a:srgbClr val="000000">
                    <a:alpha val="100000"/>
                  </a:srgbClr>
                </a:solidFill>
                <a:latin typeface="Microsoft YaHei"/>
                <a:ea typeface="Microsoft YaHei"/>
                <a:cs typeface="Microsoft YaHei"/>
              </a:rPr>
              <a:t>监督检验中心) </a:t>
            </a:r>
            <a:r>
              <a:rPr sz="1800" spc="70">
                <a:solidFill>
                  <a:srgbClr val="000000">
                    <a:alpha val="100000"/>
                  </a:srgbClr>
                </a:solidFill>
                <a:latin typeface="Microsoft YaHei"/>
                <a:ea typeface="Microsoft YaHei"/>
                <a:cs typeface="Microsoft YaHei"/>
              </a:rPr>
              <a:t>、</a:t>
            </a:r>
            <a:r>
              <a:rPr sz="900" spc="70">
                <a:solidFill>
                  <a:srgbClr val="000000">
                    <a:alpha val="100000"/>
                  </a:srgbClr>
                </a:solidFill>
                <a:latin typeface="Microsoft YaHei"/>
                <a:ea typeface="Microsoft YaHei"/>
                <a:cs typeface="Microsoft YaHei"/>
              </a:rPr>
              <a:t>中国石油天然气股份有限公司新疆油田分公司实验检测研究院</a:t>
            </a:r>
            <a:r>
              <a:rPr sz="1800" spc="70">
                <a:solidFill>
                  <a:srgbClr val="000000">
                    <a:alpha val="100000"/>
                  </a:srgbClr>
                </a:solidFill>
                <a:latin typeface="Microsoft YaHei"/>
                <a:ea typeface="Microsoft YaHei"/>
                <a:cs typeface="Microsoft YaHei"/>
              </a:rPr>
              <a:t>、</a:t>
            </a:r>
            <a:r>
              <a:rPr sz="900" spc="70">
                <a:solidFill>
                  <a:srgbClr val="000000">
                    <a:alpha val="100000"/>
                  </a:srgbClr>
                </a:solidFill>
                <a:latin typeface="Microsoft YaHei"/>
                <a:ea typeface="Microsoft YaHei"/>
                <a:cs typeface="Microsoft YaHei"/>
              </a:rPr>
              <a:t>中国计量科学研究</a:t>
            </a:r>
            <a:r>
              <a:rPr sz="900" spc="30">
                <a:solidFill>
                  <a:srgbClr val="000000">
                    <a:alpha val="100000"/>
                  </a:srgbClr>
                </a:solidFill>
                <a:latin typeface="Microsoft YaHei"/>
                <a:ea typeface="Microsoft YaHei"/>
                <a:cs typeface="Microsoft YaHei"/>
              </a:rPr>
              <a:t>院</a:t>
            </a:r>
            <a:r>
              <a:rPr sz="1800" spc="0">
                <a:solidFill>
                  <a:srgbClr val="000000">
                    <a:alpha val="100000"/>
                  </a:srgbClr>
                </a:solidFill>
                <a:latin typeface="Microsoft YaHei"/>
                <a:ea typeface="Microsoft YaHei"/>
                <a:cs typeface="Microsoft YaHei"/>
              </a:rPr>
              <a:t>、 </a:t>
            </a:r>
            <a:r>
              <a:rPr sz="900" spc="70">
                <a:solidFill>
                  <a:srgbClr val="000000">
                    <a:alpha val="100000"/>
                  </a:srgbClr>
                </a:solidFill>
                <a:latin typeface="Microsoft YaHei"/>
                <a:ea typeface="Microsoft YaHei"/>
                <a:cs typeface="Microsoft YaHei"/>
              </a:rPr>
              <a:t>中油国际管道有限公司</a:t>
            </a:r>
            <a:r>
              <a:rPr sz="1800" spc="70">
                <a:solidFill>
                  <a:srgbClr val="000000">
                    <a:alpha val="100000"/>
                  </a:srgbClr>
                </a:solidFill>
                <a:latin typeface="Microsoft YaHei"/>
                <a:ea typeface="Microsoft YaHei"/>
                <a:cs typeface="Microsoft YaHei"/>
              </a:rPr>
              <a:t>、</a:t>
            </a:r>
            <a:r>
              <a:rPr sz="900" spc="70">
                <a:solidFill>
                  <a:srgbClr val="000000">
                    <a:alpha val="100000"/>
                  </a:srgbClr>
                </a:solidFill>
                <a:latin typeface="Microsoft YaHei"/>
                <a:ea typeface="Microsoft YaHei"/>
                <a:cs typeface="Microsoft YaHei"/>
              </a:rPr>
              <a:t>广东大鹏液化天然气有限公司</a:t>
            </a:r>
            <a:r>
              <a:rPr sz="1800" spc="70">
                <a:solidFill>
                  <a:srgbClr val="000000">
                    <a:alpha val="100000"/>
                  </a:srgbClr>
                </a:solidFill>
                <a:latin typeface="Microsoft YaHei"/>
                <a:ea typeface="Microsoft YaHei"/>
                <a:cs typeface="Microsoft YaHei"/>
              </a:rPr>
              <a:t>、</a:t>
            </a:r>
            <a:r>
              <a:rPr sz="900" spc="70">
                <a:solidFill>
                  <a:srgbClr val="000000">
                    <a:alpha val="100000"/>
                  </a:srgbClr>
                </a:solidFill>
                <a:latin typeface="Microsoft YaHei"/>
                <a:ea typeface="Microsoft YaHei"/>
                <a:cs typeface="Microsoft YaHei"/>
              </a:rPr>
              <a:t>中海石油气电集团有限责任公司</a:t>
            </a:r>
            <a:r>
              <a:rPr sz="1800" spc="70">
                <a:solidFill>
                  <a:srgbClr val="000000">
                    <a:alpha val="100000"/>
                  </a:srgbClr>
                </a:solidFill>
                <a:latin typeface="Microsoft YaHei"/>
                <a:ea typeface="Microsoft YaHei"/>
                <a:cs typeface="Microsoft YaHei"/>
              </a:rPr>
              <a:t>、</a:t>
            </a:r>
            <a:r>
              <a:rPr sz="900" spc="10">
                <a:solidFill>
                  <a:srgbClr val="000000">
                    <a:alpha val="100000"/>
                  </a:srgbClr>
                </a:solidFill>
                <a:latin typeface="Microsoft YaHei"/>
                <a:ea typeface="Microsoft YaHei"/>
                <a:cs typeface="Microsoft YaHei"/>
              </a:rPr>
              <a:t>中</a:t>
            </a:r>
            <a:r>
              <a:rPr sz="900" spc="0">
                <a:solidFill>
                  <a:srgbClr val="000000">
                    <a:alpha val="100000"/>
                  </a:srgbClr>
                </a:solidFill>
                <a:latin typeface="Microsoft YaHei"/>
                <a:ea typeface="Microsoft YaHei"/>
                <a:cs typeface="Microsoft YaHei"/>
              </a:rPr>
              <a:t>国石油天   </a:t>
            </a:r>
            <a:r>
              <a:rPr sz="900" spc="130">
                <a:solidFill>
                  <a:srgbClr val="000000">
                    <a:alpha val="100000"/>
                  </a:srgbClr>
                </a:solidFill>
                <a:latin typeface="Microsoft YaHei"/>
                <a:ea typeface="Microsoft YaHei"/>
                <a:cs typeface="Microsoft YaHei"/>
              </a:rPr>
              <a:t>然气股份有限公司西南油气田分公司</a:t>
            </a:r>
            <a:r>
              <a:rPr sz="1800" spc="130">
                <a:solidFill>
                  <a:srgbClr val="000000">
                    <a:alpha val="100000"/>
                  </a:srgbClr>
                </a:solidFill>
                <a:latin typeface="Microsoft YaHei"/>
                <a:ea typeface="Microsoft YaHei"/>
                <a:cs typeface="Microsoft YaHei"/>
              </a:rPr>
              <a:t>、</a:t>
            </a:r>
            <a:r>
              <a:rPr sz="900" spc="130">
                <a:solidFill>
                  <a:srgbClr val="000000">
                    <a:alpha val="100000"/>
                  </a:srgbClr>
                </a:solidFill>
                <a:latin typeface="Microsoft YaHei"/>
                <a:ea typeface="Microsoft YaHei"/>
                <a:cs typeface="Microsoft YaHei"/>
              </a:rPr>
              <a:t>中国石油天然气集团有限公司天然气质量控制和能量计量</a:t>
            </a:r>
            <a:r>
              <a:rPr sz="900" spc="50">
                <a:solidFill>
                  <a:srgbClr val="000000">
                    <a:alpha val="100000"/>
                  </a:srgbClr>
                </a:solidFill>
                <a:latin typeface="Microsoft YaHei"/>
                <a:ea typeface="Microsoft YaHei"/>
                <a:cs typeface="Microsoft YaHei"/>
              </a:rPr>
              <a:t>重</a:t>
            </a:r>
            <a:r>
              <a:rPr sz="900" spc="0">
                <a:solidFill>
                  <a:srgbClr val="000000">
                    <a:alpha val="100000"/>
                  </a:srgbClr>
                </a:solidFill>
                <a:latin typeface="Microsoft YaHei"/>
                <a:ea typeface="Microsoft YaHei"/>
                <a:cs typeface="Microsoft YaHei"/>
              </a:rPr>
              <a:t>点   </a:t>
            </a:r>
            <a:r>
              <a:rPr sz="900" spc="90">
                <a:solidFill>
                  <a:srgbClr val="000000">
                    <a:alpha val="100000"/>
                  </a:srgbClr>
                </a:solidFill>
                <a:latin typeface="Microsoft YaHei"/>
                <a:ea typeface="Microsoft YaHei"/>
                <a:cs typeface="Microsoft YaHei"/>
              </a:rPr>
              <a:t>实验室</a:t>
            </a:r>
            <a:r>
              <a:rPr sz="1800" spc="70">
                <a:solidFill>
                  <a:srgbClr val="000000">
                    <a:alpha val="100000"/>
                  </a:srgbClr>
                </a:solidFill>
                <a:latin typeface="Microsoft YaHei"/>
                <a:ea typeface="Microsoft YaHei"/>
                <a:cs typeface="Microsoft YaHei"/>
              </a:rPr>
              <a:t>。</a:t>
            </a:r>
            <a:endParaRPr lang="Microsoft YaHei" altLang="Microsoft YaHei" sz="1800"/>
          </a:p>
          <a:p>
            <a:pPr marL="12700" indent="266679" algn="l" rtl="0" eaLnBrk="0">
              <a:lnSpc>
                <a:spcPct val="72000"/>
              </a:lnSpc>
              <a:spcBef>
                <a:spcPts val="328"/>
              </a:spcBef>
            </a:pPr>
            <a:r>
              <a:rPr sz="800" spc="-50">
                <a:solidFill>
                  <a:srgbClr val="000000">
                    <a:alpha val="100000"/>
                  </a:srgbClr>
                </a:solidFill>
                <a:latin typeface="Microsoft YaHei"/>
                <a:ea typeface="Microsoft YaHei"/>
                <a:cs typeface="Microsoft YaHei"/>
              </a:rPr>
              <a:t>本标准主要起草人</a:t>
            </a:r>
            <a:r>
              <a:rPr sz="1700" spc="-50">
                <a:solidFill>
                  <a:srgbClr val="000000">
                    <a:alpha val="100000"/>
                  </a:srgbClr>
                </a:solidFill>
                <a:latin typeface="Microsoft YaHei"/>
                <a:ea typeface="Microsoft YaHei"/>
                <a:cs typeface="Microsoft YaHei"/>
              </a:rPr>
              <a:t>：</a:t>
            </a:r>
            <a:r>
              <a:rPr sz="800" spc="-50">
                <a:solidFill>
                  <a:srgbClr val="000000">
                    <a:alpha val="100000"/>
                  </a:srgbClr>
                </a:solidFill>
                <a:latin typeface="Microsoft YaHei"/>
                <a:ea typeface="Microsoft YaHei"/>
                <a:cs typeface="Microsoft YaHei"/>
              </a:rPr>
              <a:t>曾文平</a:t>
            </a:r>
            <a:r>
              <a:rPr sz="1700" spc="-50">
                <a:solidFill>
                  <a:srgbClr val="000000">
                    <a:alpha val="100000"/>
                  </a:srgbClr>
                </a:solidFill>
                <a:latin typeface="Microsoft YaHei"/>
                <a:ea typeface="Microsoft YaHei"/>
                <a:cs typeface="Microsoft YaHei"/>
              </a:rPr>
              <a:t>、</a:t>
            </a:r>
            <a:r>
              <a:rPr sz="800" spc="-50">
                <a:solidFill>
                  <a:srgbClr val="000000">
                    <a:alpha val="100000"/>
                  </a:srgbClr>
                </a:solidFill>
                <a:latin typeface="Microsoft YaHei"/>
                <a:ea typeface="Microsoft YaHei"/>
                <a:cs typeface="Microsoft YaHei"/>
              </a:rPr>
              <a:t>唐蒙</a:t>
            </a:r>
            <a:r>
              <a:rPr sz="1700" spc="-50">
                <a:solidFill>
                  <a:srgbClr val="000000">
                    <a:alpha val="100000"/>
                  </a:srgbClr>
                </a:solidFill>
                <a:latin typeface="Microsoft YaHei"/>
                <a:ea typeface="Microsoft YaHei"/>
                <a:cs typeface="Microsoft YaHei"/>
              </a:rPr>
              <a:t>、</a:t>
            </a:r>
            <a:r>
              <a:rPr sz="800" spc="-50">
                <a:solidFill>
                  <a:srgbClr val="000000">
                    <a:alpha val="100000"/>
                  </a:srgbClr>
                </a:solidFill>
                <a:latin typeface="Microsoft YaHei"/>
                <a:ea typeface="Microsoft YaHei"/>
                <a:cs typeface="Microsoft YaHei"/>
              </a:rPr>
              <a:t>常宏岗</a:t>
            </a:r>
            <a:r>
              <a:rPr sz="1700" spc="-50">
                <a:solidFill>
                  <a:srgbClr val="000000">
                    <a:alpha val="100000"/>
                  </a:srgbClr>
                </a:solidFill>
                <a:latin typeface="Microsoft YaHei"/>
                <a:ea typeface="Microsoft YaHei"/>
                <a:cs typeface="Microsoft YaHei"/>
              </a:rPr>
              <a:t>、</a:t>
            </a:r>
            <a:r>
              <a:rPr sz="800" spc="-50">
                <a:solidFill>
                  <a:srgbClr val="000000">
                    <a:alpha val="100000"/>
                  </a:srgbClr>
                </a:solidFill>
                <a:latin typeface="Microsoft YaHei"/>
                <a:ea typeface="Microsoft YaHei"/>
                <a:cs typeface="Microsoft YaHei"/>
              </a:rPr>
              <a:t>迟永杰</a:t>
            </a:r>
            <a:r>
              <a:rPr sz="1700" spc="-50">
                <a:solidFill>
                  <a:srgbClr val="000000">
                    <a:alpha val="100000"/>
                  </a:srgbClr>
                </a:solidFill>
                <a:latin typeface="Microsoft YaHei"/>
                <a:ea typeface="Microsoft YaHei"/>
                <a:cs typeface="Microsoft YaHei"/>
              </a:rPr>
              <a:t>、</a:t>
            </a:r>
            <a:r>
              <a:rPr sz="800" spc="-50">
                <a:solidFill>
                  <a:srgbClr val="000000">
                    <a:alpha val="100000"/>
                  </a:srgbClr>
                </a:solidFill>
                <a:latin typeface="Microsoft YaHei"/>
                <a:ea typeface="Microsoft YaHei"/>
                <a:cs typeface="Microsoft YaHei"/>
              </a:rPr>
              <a:t>王伟杰</a:t>
            </a:r>
            <a:r>
              <a:rPr sz="1700" spc="-50">
                <a:solidFill>
                  <a:srgbClr val="000000">
                    <a:alpha val="100000"/>
                  </a:srgbClr>
                </a:solidFill>
                <a:latin typeface="Microsoft YaHei"/>
                <a:ea typeface="Microsoft YaHei"/>
                <a:cs typeface="Microsoft YaHei"/>
              </a:rPr>
              <a:t>、</a:t>
            </a:r>
            <a:r>
              <a:rPr sz="800" spc="-50">
                <a:solidFill>
                  <a:srgbClr val="000000">
                    <a:alpha val="100000"/>
                  </a:srgbClr>
                </a:solidFill>
                <a:latin typeface="Microsoft YaHei"/>
                <a:ea typeface="Microsoft YaHei"/>
                <a:cs typeface="Microsoft YaHei"/>
              </a:rPr>
              <a:t>王晓琴</a:t>
            </a:r>
            <a:r>
              <a:rPr sz="1700" spc="-50">
                <a:solidFill>
                  <a:srgbClr val="000000">
                    <a:alpha val="100000"/>
                  </a:srgbClr>
                </a:solidFill>
                <a:latin typeface="Microsoft YaHei"/>
                <a:ea typeface="Microsoft YaHei"/>
                <a:cs typeface="Microsoft YaHei"/>
              </a:rPr>
              <a:t>、</a:t>
            </a:r>
            <a:r>
              <a:rPr sz="800" spc="-50">
                <a:solidFill>
                  <a:srgbClr val="000000">
                    <a:alpha val="100000"/>
                  </a:srgbClr>
                </a:solidFill>
                <a:latin typeface="Microsoft YaHei"/>
                <a:ea typeface="Microsoft YaHei"/>
                <a:cs typeface="Microsoft YaHei"/>
              </a:rPr>
              <a:t>周理</a:t>
            </a:r>
            <a:r>
              <a:rPr sz="1700" spc="-50">
                <a:solidFill>
                  <a:srgbClr val="000000">
                    <a:alpha val="100000"/>
                  </a:srgbClr>
                </a:solidFill>
                <a:latin typeface="Microsoft YaHei"/>
                <a:ea typeface="Microsoft YaHei"/>
                <a:cs typeface="Microsoft YaHei"/>
              </a:rPr>
              <a:t>、</a:t>
            </a:r>
            <a:r>
              <a:rPr sz="800" spc="-50">
                <a:solidFill>
                  <a:srgbClr val="000000">
                    <a:alpha val="100000"/>
                  </a:srgbClr>
                </a:solidFill>
                <a:latin typeface="Microsoft YaHei"/>
                <a:ea typeface="Microsoft YaHei"/>
                <a:cs typeface="Microsoft YaHei"/>
              </a:rPr>
              <a:t>罗敏</a:t>
            </a:r>
            <a:r>
              <a:rPr sz="1700" spc="0">
                <a:solidFill>
                  <a:srgbClr val="000000">
                    <a:alpha val="100000"/>
                  </a:srgbClr>
                </a:solidFill>
                <a:latin typeface="Microsoft YaHei"/>
                <a:ea typeface="Microsoft YaHei"/>
                <a:cs typeface="Microsoft YaHei"/>
              </a:rPr>
              <a:t>、</a:t>
            </a:r>
            <a:r>
              <a:rPr sz="800" spc="0">
                <a:solidFill>
                  <a:srgbClr val="000000">
                    <a:alpha val="100000"/>
                  </a:srgbClr>
                </a:solidFill>
                <a:latin typeface="Microsoft YaHei"/>
                <a:ea typeface="Microsoft YaHei"/>
                <a:cs typeface="Microsoft YaHei"/>
              </a:rPr>
              <a:t>图孟格勒</a:t>
            </a:r>
            <a:r>
              <a:rPr sz="1700" spc="0">
                <a:solidFill>
                  <a:srgbClr val="000000">
                    <a:alpha val="100000"/>
                  </a:srgbClr>
                </a:solidFill>
                <a:latin typeface="Microsoft YaHei"/>
                <a:ea typeface="Microsoft YaHei"/>
                <a:cs typeface="Microsoft YaHei"/>
              </a:rPr>
              <a:t>、</a:t>
            </a:r>
            <a:r>
              <a:rPr sz="800" spc="0">
                <a:solidFill>
                  <a:srgbClr val="000000">
                    <a:alpha val="100000"/>
                  </a:srgbClr>
                </a:solidFill>
                <a:latin typeface="Microsoft YaHei"/>
                <a:ea typeface="Microsoft YaHei"/>
                <a:cs typeface="Microsoft YaHei"/>
              </a:rPr>
              <a:t>刘鸿</a:t>
            </a:r>
            <a:r>
              <a:rPr sz="1700" spc="0">
                <a:solidFill>
                  <a:srgbClr val="000000">
                    <a:alpha val="100000"/>
                  </a:srgbClr>
                </a:solidFill>
                <a:latin typeface="Microsoft YaHei"/>
                <a:ea typeface="Microsoft YaHei"/>
                <a:cs typeface="Microsoft YaHei"/>
              </a:rPr>
              <a:t>、 </a:t>
            </a:r>
            <a:r>
              <a:rPr sz="700" spc="10">
                <a:solidFill>
                  <a:srgbClr val="000000">
                    <a:alpha val="100000"/>
                  </a:srgbClr>
                </a:solidFill>
                <a:latin typeface="Microsoft YaHei"/>
                <a:ea typeface="Microsoft YaHei"/>
                <a:cs typeface="Microsoft YaHei"/>
              </a:rPr>
              <a:t>谭为群</a:t>
            </a:r>
            <a:r>
              <a:rPr sz="1500" spc="10">
                <a:solidFill>
                  <a:srgbClr val="000000">
                    <a:alpha val="100000"/>
                  </a:srgbClr>
                </a:solidFill>
                <a:latin typeface="Microsoft YaHei"/>
                <a:ea typeface="Microsoft YaHei"/>
                <a:cs typeface="Microsoft YaHei"/>
              </a:rPr>
              <a:t>、</a:t>
            </a:r>
            <a:r>
              <a:rPr sz="700" spc="10">
                <a:solidFill>
                  <a:srgbClr val="000000">
                    <a:alpha val="100000"/>
                  </a:srgbClr>
                </a:solidFill>
                <a:latin typeface="Microsoft YaHei"/>
                <a:ea typeface="Microsoft YaHei"/>
                <a:cs typeface="Microsoft YaHei"/>
              </a:rPr>
              <a:t>王维康</a:t>
            </a:r>
            <a:r>
              <a:rPr sz="1500" spc="10">
                <a:solidFill>
                  <a:srgbClr val="000000">
                    <a:alpha val="100000"/>
                  </a:srgbClr>
                </a:solidFill>
                <a:latin typeface="Microsoft YaHei"/>
                <a:ea typeface="Microsoft YaHei"/>
                <a:cs typeface="Microsoft YaHei"/>
              </a:rPr>
              <a:t>、</a:t>
            </a:r>
            <a:r>
              <a:rPr sz="700" spc="10">
                <a:solidFill>
                  <a:srgbClr val="000000">
                    <a:alpha val="100000"/>
                  </a:srgbClr>
                </a:solidFill>
                <a:latin typeface="Microsoft YaHei"/>
                <a:ea typeface="Microsoft YaHei"/>
                <a:cs typeface="Microsoft YaHei"/>
              </a:rPr>
              <a:t>王强</a:t>
            </a:r>
            <a:r>
              <a:rPr sz="1500" spc="10">
                <a:solidFill>
                  <a:srgbClr val="000000">
                    <a:alpha val="100000"/>
                  </a:srgbClr>
                </a:solidFill>
                <a:latin typeface="Microsoft YaHei"/>
                <a:ea typeface="Microsoft YaHei"/>
                <a:cs typeface="Microsoft YaHei"/>
              </a:rPr>
              <a:t>、</a:t>
            </a:r>
            <a:r>
              <a:rPr sz="700" spc="10">
                <a:solidFill>
                  <a:srgbClr val="000000">
                    <a:alpha val="100000"/>
                  </a:srgbClr>
                </a:solidFill>
                <a:latin typeface="Microsoft YaHei"/>
                <a:ea typeface="Microsoft YaHei"/>
                <a:cs typeface="Microsoft YaHei"/>
              </a:rPr>
              <a:t>悦丰平</a:t>
            </a:r>
            <a:r>
              <a:rPr sz="1500" spc="10">
                <a:solidFill>
                  <a:srgbClr val="000000">
                    <a:alpha val="100000"/>
                  </a:srgbClr>
                </a:solidFill>
                <a:latin typeface="Microsoft YaHei"/>
                <a:ea typeface="Microsoft YaHei"/>
                <a:cs typeface="Microsoft YaHei"/>
              </a:rPr>
              <a:t>、</a:t>
            </a:r>
            <a:r>
              <a:rPr sz="700" spc="10">
                <a:solidFill>
                  <a:srgbClr val="000000">
                    <a:alpha val="100000"/>
                  </a:srgbClr>
                </a:solidFill>
                <a:latin typeface="Microsoft YaHei"/>
                <a:ea typeface="Microsoft YaHei"/>
                <a:cs typeface="Microsoft YaHei"/>
              </a:rPr>
              <a:t>吴海</a:t>
            </a:r>
            <a:r>
              <a:rPr sz="1500" spc="10">
                <a:solidFill>
                  <a:srgbClr val="000000">
                    <a:alpha val="100000"/>
                  </a:srgbClr>
                </a:solidFill>
                <a:latin typeface="Microsoft YaHei"/>
                <a:ea typeface="Microsoft YaHei"/>
                <a:cs typeface="Microsoft YaHei"/>
              </a:rPr>
              <a:t>、</a:t>
            </a:r>
            <a:r>
              <a:rPr sz="700" spc="10">
                <a:solidFill>
                  <a:srgbClr val="000000">
                    <a:alpha val="100000"/>
                  </a:srgbClr>
                </a:solidFill>
                <a:latin typeface="Microsoft YaHei"/>
                <a:ea typeface="Microsoft YaHei"/>
                <a:cs typeface="Microsoft YaHei"/>
              </a:rPr>
              <a:t>王华青</a:t>
            </a:r>
            <a:r>
              <a:rPr sz="1500" spc="10">
                <a:solidFill>
                  <a:srgbClr val="000000">
                    <a:alpha val="100000"/>
                  </a:srgbClr>
                </a:solidFill>
                <a:latin typeface="Microsoft YaHei"/>
                <a:ea typeface="Microsoft YaHei"/>
                <a:cs typeface="Microsoft YaHei"/>
              </a:rPr>
              <a:t>、</a:t>
            </a:r>
            <a:r>
              <a:rPr sz="700" spc="10">
                <a:solidFill>
                  <a:srgbClr val="000000">
                    <a:alpha val="100000"/>
                  </a:srgbClr>
                </a:solidFill>
                <a:latin typeface="Microsoft YaHei"/>
                <a:ea typeface="Microsoft YaHei"/>
                <a:cs typeface="Microsoft YaHei"/>
              </a:rPr>
              <a:t>杨建明</a:t>
            </a:r>
            <a:r>
              <a:rPr sz="1500" spc="10">
                <a:solidFill>
                  <a:srgbClr val="000000">
                    <a:alpha val="100000"/>
                  </a:srgbClr>
                </a:solidFill>
                <a:latin typeface="Microsoft YaHei"/>
                <a:ea typeface="Microsoft YaHei"/>
                <a:cs typeface="Microsoft YaHei"/>
              </a:rPr>
              <a:t>、</a:t>
            </a:r>
            <a:r>
              <a:rPr sz="700" spc="0">
                <a:solidFill>
                  <a:srgbClr val="000000">
                    <a:alpha val="100000"/>
                  </a:srgbClr>
                </a:solidFill>
                <a:latin typeface="Microsoft YaHei"/>
                <a:ea typeface="Microsoft YaHei"/>
                <a:cs typeface="Microsoft YaHei"/>
              </a:rPr>
              <a:t>察黎</a:t>
            </a:r>
            <a:r>
              <a:rPr sz="1500" spc="0">
                <a:solidFill>
                  <a:srgbClr val="000000">
                    <a:alpha val="100000"/>
                  </a:srgbClr>
                </a:solidFill>
                <a:latin typeface="Microsoft YaHei"/>
                <a:ea typeface="Microsoft YaHei"/>
                <a:cs typeface="Microsoft YaHei"/>
              </a:rPr>
              <a:t>、</a:t>
            </a:r>
            <a:r>
              <a:rPr sz="700" spc="0">
                <a:solidFill>
                  <a:srgbClr val="000000">
                    <a:alpha val="100000"/>
                  </a:srgbClr>
                </a:solidFill>
                <a:latin typeface="Microsoft YaHei"/>
                <a:ea typeface="Microsoft YaHei"/>
                <a:cs typeface="Microsoft YaHei"/>
              </a:rPr>
              <a:t>马希辈</a:t>
            </a:r>
            <a:r>
              <a:rPr sz="1500" spc="0">
                <a:solidFill>
                  <a:srgbClr val="000000">
                    <a:alpha val="100000"/>
                  </a:srgbClr>
                </a:solidFill>
                <a:latin typeface="Microsoft YaHei"/>
                <a:ea typeface="Microsoft YaHei"/>
                <a:cs typeface="Microsoft YaHei"/>
              </a:rPr>
              <a:t>、</a:t>
            </a:r>
            <a:r>
              <a:rPr sz="700" spc="0">
                <a:solidFill>
                  <a:srgbClr val="000000">
                    <a:alpha val="100000"/>
                  </a:srgbClr>
                </a:solidFill>
                <a:latin typeface="Microsoft YaHei"/>
                <a:ea typeface="Microsoft YaHei"/>
                <a:cs typeface="Microsoft YaHei"/>
              </a:rPr>
              <a:t>刘冰</a:t>
            </a:r>
            <a:r>
              <a:rPr sz="1500" spc="0">
                <a:solidFill>
                  <a:srgbClr val="000000">
                    <a:alpha val="100000"/>
                  </a:srgbClr>
                </a:solidFill>
                <a:latin typeface="Microsoft YaHei"/>
                <a:ea typeface="Microsoft YaHei"/>
                <a:cs typeface="Microsoft YaHei"/>
              </a:rPr>
              <a:t>、</a:t>
            </a:r>
            <a:r>
              <a:rPr sz="700" spc="0">
                <a:solidFill>
                  <a:srgbClr val="000000">
                    <a:alpha val="100000"/>
                  </a:srgbClr>
                </a:solidFill>
                <a:latin typeface="Microsoft YaHei"/>
                <a:ea typeface="Microsoft YaHei"/>
                <a:cs typeface="Microsoft YaHei"/>
              </a:rPr>
              <a:t>罗勤</a:t>
            </a:r>
            <a:r>
              <a:rPr sz="1500" spc="0">
                <a:solidFill>
                  <a:srgbClr val="000000">
                    <a:alpha val="100000"/>
                  </a:srgbClr>
                </a:solidFill>
                <a:latin typeface="Microsoft YaHei"/>
                <a:ea typeface="Microsoft YaHei"/>
                <a:cs typeface="Microsoft YaHei"/>
              </a:rPr>
              <a:t>、</a:t>
            </a:r>
            <a:r>
              <a:rPr sz="700" spc="0">
                <a:solidFill>
                  <a:srgbClr val="000000">
                    <a:alpha val="100000"/>
                  </a:srgbClr>
                </a:solidFill>
                <a:latin typeface="Microsoft YaHei"/>
                <a:ea typeface="Microsoft YaHei"/>
                <a:cs typeface="Microsoft YaHei"/>
              </a:rPr>
              <a:t>悦锐</a:t>
            </a:r>
            <a:r>
              <a:rPr sz="1500" spc="0">
                <a:solidFill>
                  <a:srgbClr val="000000">
                    <a:alpha val="100000"/>
                  </a:srgbClr>
                </a:solidFill>
                <a:latin typeface="Microsoft YaHei"/>
                <a:ea typeface="Microsoft YaHei"/>
                <a:cs typeface="Microsoft YaHei"/>
              </a:rPr>
              <a:t>。</a:t>
            </a:r>
            <a:endParaRPr lang="Microsoft YaHei" altLang="Microsoft YaHei" sz="1500"/>
          </a:p>
          <a:p>
            <a:pPr marL="279379" algn="l" rtl="0" eaLnBrk="0">
              <a:lnSpc>
                <a:spcPts val="1319"/>
              </a:lnSpc>
              <a:spcBef>
                <a:spcPts val="382"/>
              </a:spcBef>
            </a:pPr>
            <a:r>
              <a:rPr sz="900" spc="140">
                <a:solidFill>
                  <a:srgbClr val="000000">
                    <a:alpha val="100000"/>
                  </a:srgbClr>
                </a:solidFill>
                <a:latin typeface="Microsoft YaHei"/>
                <a:ea typeface="Microsoft YaHei"/>
                <a:cs typeface="Microsoft YaHei"/>
              </a:rPr>
              <a:t>本标准所代替标准的历次版本发布情况为</a:t>
            </a:r>
            <a:r>
              <a:rPr sz="1800" spc="40">
                <a:solidFill>
                  <a:srgbClr val="000000">
                    <a:alpha val="100000"/>
                  </a:srgbClr>
                </a:solidFill>
                <a:latin typeface="Microsoft YaHei"/>
                <a:ea typeface="Microsoft YaHei"/>
                <a:cs typeface="Microsoft YaHei"/>
              </a:rPr>
              <a:t>：</a:t>
            </a:r>
            <a:endParaRPr lang="Microsoft YaHei" altLang="Microsoft YaHei" sz="1800"/>
          </a:p>
          <a:p>
            <a:pPr marL="410501" algn="l" rtl="0" eaLnBrk="0">
              <a:lnSpc>
                <a:spcPts val="1179"/>
              </a:lnSpc>
              <a:spcBef>
                <a:spcPts val="274"/>
              </a:spcBef>
            </a:pPr>
            <a:r>
              <a:rPr sz="1300" spc="-20" baseline="-4697">
                <a:solidFill>
                  <a:srgbClr val="000000">
                    <a:alpha val="100000"/>
                  </a:srgbClr>
                </a:solidFill>
                <a:latin typeface="Microsoft YaHei"/>
                <a:ea typeface="Microsoft YaHei"/>
                <a:cs typeface="Microsoft YaHei"/>
              </a:rPr>
              <a:t>—</a:t>
            </a:r>
            <a:r>
              <a:rPr sz="700" spc="-20">
                <a:solidFill>
                  <a:srgbClr val="000000">
                    <a:alpha val="100000"/>
                  </a:srgbClr>
                </a:solidFill>
                <a:latin typeface="Microsoft YaHei"/>
                <a:ea typeface="Microsoft YaHei"/>
                <a:cs typeface="Microsoft YaHei"/>
              </a:rPr>
              <a:t> </a:t>
            </a:r>
            <a:r>
              <a:rPr sz="700" spc="0">
                <a:solidFill>
                  <a:srgbClr val="000000">
                    <a:alpha val="100000"/>
                  </a:srgbClr>
                </a:solidFill>
                <a:latin typeface="Arial"/>
                <a:ea typeface="Arial"/>
                <a:cs typeface="Arial"/>
              </a:rPr>
              <a:t>GB</a:t>
            </a:r>
            <a:r>
              <a:rPr sz="2500" spc="-20" baseline="-2442">
                <a:solidFill>
                  <a:srgbClr val="000000">
                    <a:alpha val="100000"/>
                  </a:srgbClr>
                </a:solidFill>
                <a:latin typeface="Microsoft YaHei"/>
                <a:ea typeface="Microsoft YaHei"/>
                <a:cs typeface="Microsoft YaHei"/>
              </a:rPr>
              <a:t>／</a:t>
            </a:r>
            <a:r>
              <a:rPr sz="700" spc="0">
                <a:solidFill>
                  <a:srgbClr val="000000">
                    <a:alpha val="100000"/>
                  </a:srgbClr>
                </a:solidFill>
                <a:latin typeface="Arial"/>
                <a:ea typeface="Arial"/>
                <a:cs typeface="Arial"/>
              </a:rPr>
              <a:t>T</a:t>
            </a:r>
            <a:r>
              <a:rPr sz="700" spc="-20">
                <a:solidFill>
                  <a:srgbClr val="000000">
                    <a:alpha val="100000"/>
                  </a:srgbClr>
                </a:solidFill>
                <a:latin typeface="Arial"/>
                <a:ea typeface="Arial"/>
                <a:cs typeface="Arial"/>
              </a:rPr>
              <a:t>  13610 </a:t>
            </a:r>
            <a:r>
              <a:rPr sz="1300" spc="-20" baseline="-4697">
                <a:solidFill>
                  <a:srgbClr val="000000">
                    <a:alpha val="100000"/>
                  </a:srgbClr>
                </a:solidFill>
                <a:latin typeface="Microsoft YaHei"/>
                <a:ea typeface="Microsoft YaHei"/>
                <a:cs typeface="Microsoft YaHei"/>
              </a:rPr>
              <a:t>—</a:t>
            </a:r>
            <a:r>
              <a:rPr sz="700" spc="-20">
                <a:solidFill>
                  <a:srgbClr val="000000">
                    <a:alpha val="100000"/>
                  </a:srgbClr>
                </a:solidFill>
                <a:latin typeface="Microsoft YaHei"/>
                <a:ea typeface="Microsoft YaHei"/>
                <a:cs typeface="Microsoft YaHei"/>
              </a:rPr>
              <a:t> </a:t>
            </a:r>
            <a:r>
              <a:rPr sz="700" spc="-20">
                <a:solidFill>
                  <a:srgbClr val="000000">
                    <a:alpha val="100000"/>
                  </a:srgbClr>
                </a:solidFill>
                <a:latin typeface="Arial"/>
                <a:ea typeface="Arial"/>
                <a:cs typeface="Arial"/>
              </a:rPr>
              <a:t>1992 </a:t>
            </a:r>
            <a:r>
              <a:rPr sz="2500" spc="-20" baseline="-2442">
                <a:solidFill>
                  <a:srgbClr val="000000">
                    <a:alpha val="100000"/>
                  </a:srgbClr>
                </a:solidFill>
                <a:latin typeface="Microsoft YaHei"/>
                <a:ea typeface="Microsoft YaHei"/>
                <a:cs typeface="Microsoft YaHei"/>
              </a:rPr>
              <a:t>、</a:t>
            </a:r>
            <a:r>
              <a:rPr sz="700" spc="0">
                <a:solidFill>
                  <a:srgbClr val="000000">
                    <a:alpha val="100000"/>
                  </a:srgbClr>
                </a:solidFill>
                <a:latin typeface="Arial"/>
                <a:ea typeface="Arial"/>
                <a:cs typeface="Arial"/>
              </a:rPr>
              <a:t>GB</a:t>
            </a:r>
            <a:r>
              <a:rPr sz="2500" spc="-20" baseline="-2442">
                <a:solidFill>
                  <a:srgbClr val="000000">
                    <a:alpha val="100000"/>
                  </a:srgbClr>
                </a:solidFill>
                <a:latin typeface="Microsoft YaHei"/>
                <a:ea typeface="Microsoft YaHei"/>
                <a:cs typeface="Microsoft YaHei"/>
              </a:rPr>
              <a:t>／</a:t>
            </a:r>
            <a:r>
              <a:rPr sz="700" spc="0">
                <a:solidFill>
                  <a:srgbClr val="000000">
                    <a:alpha val="100000"/>
                  </a:srgbClr>
                </a:solidFill>
                <a:latin typeface="Arial"/>
                <a:ea typeface="Arial"/>
                <a:cs typeface="Arial"/>
              </a:rPr>
              <a:t>T</a:t>
            </a:r>
            <a:r>
              <a:rPr sz="700" spc="-20">
                <a:solidFill>
                  <a:srgbClr val="000000">
                    <a:alpha val="100000"/>
                  </a:srgbClr>
                </a:solidFill>
                <a:latin typeface="Arial"/>
                <a:ea typeface="Arial"/>
                <a:cs typeface="Arial"/>
              </a:rPr>
              <a:t>  13610 </a:t>
            </a:r>
            <a:r>
              <a:rPr sz="1300" spc="-20" baseline="-4697">
                <a:solidFill>
                  <a:srgbClr val="000000">
                    <a:alpha val="100000"/>
                  </a:srgbClr>
                </a:solidFill>
                <a:latin typeface="Microsoft YaHei"/>
                <a:ea typeface="Microsoft YaHei"/>
                <a:cs typeface="Microsoft YaHei"/>
              </a:rPr>
              <a:t>—</a:t>
            </a:r>
            <a:r>
              <a:rPr sz="700" spc="-20">
                <a:solidFill>
                  <a:srgbClr val="000000">
                    <a:alpha val="100000"/>
                  </a:srgbClr>
                </a:solidFill>
                <a:latin typeface="Microsoft YaHei"/>
                <a:ea typeface="Microsoft YaHei"/>
                <a:cs typeface="Microsoft YaHei"/>
              </a:rPr>
              <a:t> </a:t>
            </a:r>
            <a:r>
              <a:rPr sz="700" spc="-20">
                <a:solidFill>
                  <a:srgbClr val="000000">
                    <a:alpha val="100000"/>
                  </a:srgbClr>
                </a:solidFill>
                <a:latin typeface="Arial"/>
                <a:ea typeface="Arial"/>
                <a:cs typeface="Arial"/>
              </a:rPr>
              <a:t>2003 </a:t>
            </a:r>
            <a:r>
              <a:rPr sz="2500" spc="-20" baseline="-2442">
                <a:solidFill>
                  <a:srgbClr val="000000">
                    <a:alpha val="100000"/>
                  </a:srgbClr>
                </a:solidFill>
                <a:latin typeface="Microsoft YaHei"/>
                <a:ea typeface="Microsoft YaHei"/>
                <a:cs typeface="Microsoft YaHei"/>
              </a:rPr>
              <a:t>、</a:t>
            </a:r>
            <a:r>
              <a:rPr sz="700" spc="0">
                <a:solidFill>
                  <a:srgbClr val="000000">
                    <a:alpha val="100000"/>
                  </a:srgbClr>
                </a:solidFill>
                <a:latin typeface="Arial"/>
                <a:ea typeface="Arial"/>
                <a:cs typeface="Arial"/>
              </a:rPr>
              <a:t>GB</a:t>
            </a:r>
            <a:r>
              <a:rPr sz="2500" spc="-20" baseline="-2442">
                <a:solidFill>
                  <a:srgbClr val="000000">
                    <a:alpha val="100000"/>
                  </a:srgbClr>
                </a:solidFill>
                <a:latin typeface="Microsoft YaHei"/>
                <a:ea typeface="Microsoft YaHei"/>
                <a:cs typeface="Microsoft YaHei"/>
              </a:rPr>
              <a:t>／</a:t>
            </a:r>
            <a:r>
              <a:rPr sz="700" spc="0">
                <a:solidFill>
                  <a:srgbClr val="000000">
                    <a:alpha val="100000"/>
                  </a:srgbClr>
                </a:solidFill>
                <a:latin typeface="Arial"/>
                <a:ea typeface="Arial"/>
                <a:cs typeface="Arial"/>
              </a:rPr>
              <a:t>T</a:t>
            </a:r>
            <a:r>
              <a:rPr sz="700" spc="-20">
                <a:solidFill>
                  <a:srgbClr val="000000">
                    <a:alpha val="100000"/>
                  </a:srgbClr>
                </a:solidFill>
                <a:latin typeface="Arial"/>
                <a:ea typeface="Arial"/>
                <a:cs typeface="Arial"/>
              </a:rPr>
              <a:t>  13610 </a:t>
            </a:r>
            <a:r>
              <a:rPr sz="1300" spc="-20" baseline="-4697">
                <a:solidFill>
                  <a:srgbClr val="000000">
                    <a:alpha val="100000"/>
                  </a:srgbClr>
                </a:solidFill>
                <a:latin typeface="Microsoft YaHei"/>
                <a:ea typeface="Microsoft YaHei"/>
                <a:cs typeface="Microsoft YaHei"/>
              </a:rPr>
              <a:t>—</a:t>
            </a:r>
            <a:r>
              <a:rPr sz="700" spc="-20">
                <a:solidFill>
                  <a:srgbClr val="000000">
                    <a:alpha val="100000"/>
                  </a:srgbClr>
                </a:solidFill>
                <a:latin typeface="Microsoft YaHei"/>
                <a:ea typeface="Microsoft YaHei"/>
                <a:cs typeface="Microsoft YaHei"/>
              </a:rPr>
              <a:t> </a:t>
            </a:r>
            <a:r>
              <a:rPr sz="700" spc="-20">
                <a:solidFill>
                  <a:srgbClr val="000000">
                    <a:alpha val="100000"/>
                  </a:srgbClr>
                </a:solidFill>
                <a:latin typeface="Arial"/>
                <a:ea typeface="Arial"/>
                <a:cs typeface="Arial"/>
              </a:rPr>
              <a:t>2</a:t>
            </a:r>
            <a:r>
              <a:rPr sz="700" spc="-10">
                <a:solidFill>
                  <a:srgbClr val="000000">
                    <a:alpha val="100000"/>
                  </a:srgbClr>
                </a:solidFill>
                <a:latin typeface="Arial"/>
                <a:ea typeface="Arial"/>
                <a:cs typeface="Arial"/>
              </a:rPr>
              <a:t>0</a:t>
            </a:r>
            <a:r>
              <a:rPr sz="700" spc="0">
                <a:solidFill>
                  <a:srgbClr val="000000">
                    <a:alpha val="100000"/>
                  </a:srgbClr>
                </a:solidFill>
                <a:latin typeface="Arial"/>
                <a:ea typeface="Arial"/>
                <a:cs typeface="Arial"/>
              </a:rPr>
              <a:t>14 </a:t>
            </a:r>
            <a:r>
              <a:rPr sz="2500" spc="0" baseline="-2442">
                <a:solidFill>
                  <a:srgbClr val="000000">
                    <a:alpha val="100000"/>
                  </a:srgbClr>
                </a:solidFill>
                <a:latin typeface="Microsoft YaHei"/>
                <a:ea typeface="Microsoft YaHei"/>
                <a:cs typeface="Microsoft YaHei"/>
              </a:rPr>
              <a:t>。</a:t>
            </a:r>
            <a:endParaRPr lang="Microsoft YaHei" altLang="Microsoft YaHei" sz="1625"/>
          </a:p>
        </p:txBody>
      </p:sp>
      <p:sp>
        <p:nvSpPr>
          <p:cNvPr id="18" name="textbox 18"/>
          <p:cNvSpPr/>
          <p:nvPr/>
        </p:nvSpPr>
        <p:spPr>
          <a:xfrm>
            <a:off x="5628921" y="907470"/>
            <a:ext cx="1130935" cy="193039"/>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341"/>
              </a:lnSpc>
            </a:pPr>
            <a:endParaRPr lang="Arial" altLang="Arial" sz="100"/>
          </a:p>
          <a:p>
            <a:pPr marL="12700" algn="l" rtl="0" eaLnBrk="0">
              <a:lnSpc>
                <a:spcPts val="1317"/>
              </a:lnSpc>
            </a:pPr>
            <a:r>
              <a:rPr sz="800" spc="-60">
                <a:solidFill>
                  <a:srgbClr val="000000">
                    <a:alpha val="100000"/>
                  </a:srgbClr>
                </a:solidFill>
                <a:latin typeface="Microsoft YaHei"/>
                <a:ea typeface="Microsoft YaHei"/>
                <a:cs typeface="Microsoft YaHei"/>
              </a:rPr>
              <a:t>犌</a:t>
            </a:r>
            <a:r>
              <a:rPr sz="800" spc="0">
                <a:solidFill>
                  <a:srgbClr val="000000">
                    <a:alpha val="100000"/>
                  </a:srgbClr>
                </a:solidFill>
                <a:latin typeface="Microsoft YaHei"/>
                <a:ea typeface="Microsoft YaHei"/>
                <a:cs typeface="Microsoft YaHei"/>
              </a:rPr>
              <a:t>B</a:t>
            </a:r>
            <a:r>
              <a:rPr sz="2600" spc="-60" baseline="-1520">
                <a:solidFill>
                  <a:srgbClr val="000000">
                    <a:alpha val="100000"/>
                  </a:srgbClr>
                </a:solidFill>
                <a:latin typeface="Microsoft YaHei"/>
                <a:ea typeface="Microsoft YaHei"/>
                <a:cs typeface="Microsoft YaHei"/>
              </a:rPr>
              <a:t>／</a:t>
            </a:r>
            <a:r>
              <a:rPr sz="800" spc="-60">
                <a:solidFill>
                  <a:srgbClr val="000000">
                    <a:alpha val="100000"/>
                  </a:srgbClr>
                </a:solidFill>
                <a:latin typeface="Microsoft YaHei"/>
                <a:ea typeface="Microsoft YaHei"/>
                <a:cs typeface="Microsoft YaHei"/>
              </a:rPr>
              <a:t>犜  </a:t>
            </a:r>
            <a:r>
              <a:rPr sz="800" spc="-60">
                <a:solidFill>
                  <a:srgbClr val="000000">
                    <a:alpha val="100000"/>
                  </a:srgbClr>
                </a:solidFill>
                <a:latin typeface="Arial"/>
                <a:ea typeface="Arial"/>
                <a:cs typeface="Arial"/>
              </a:rPr>
              <a:t>13610 </a:t>
            </a:r>
            <a:r>
              <a:rPr sz="1300" spc="-60" baseline="-3041">
                <a:solidFill>
                  <a:srgbClr val="000000">
                    <a:alpha val="100000"/>
                  </a:srgbClr>
                </a:solidFill>
                <a:latin typeface="Microsoft YaHei"/>
                <a:ea typeface="Microsoft YaHei"/>
                <a:cs typeface="Microsoft YaHei"/>
              </a:rPr>
              <a:t>—</a:t>
            </a:r>
            <a:r>
              <a:rPr sz="800" spc="-60">
                <a:solidFill>
                  <a:srgbClr val="000000">
                    <a:alpha val="100000"/>
                  </a:srgbClr>
                </a:solidFill>
                <a:latin typeface="Microsoft YaHei"/>
                <a:ea typeface="Microsoft YaHei"/>
                <a:cs typeface="Microsoft YaHei"/>
              </a:rPr>
              <a:t> </a:t>
            </a:r>
            <a:r>
              <a:rPr sz="800" spc="-60">
                <a:solidFill>
                  <a:srgbClr val="000000">
                    <a:alpha val="100000"/>
                  </a:srgbClr>
                </a:solidFill>
                <a:latin typeface="Arial"/>
                <a:ea typeface="Arial"/>
                <a:cs typeface="Arial"/>
              </a:rPr>
              <a:t>20</a:t>
            </a:r>
            <a:r>
              <a:rPr sz="800" spc="-40">
                <a:solidFill>
                  <a:srgbClr val="000000">
                    <a:alpha val="100000"/>
                  </a:srgbClr>
                </a:solidFill>
                <a:latin typeface="Arial"/>
                <a:ea typeface="Arial"/>
                <a:cs typeface="Arial"/>
              </a:rPr>
              <a:t>2</a:t>
            </a:r>
            <a:r>
              <a:rPr sz="800" spc="0">
                <a:solidFill>
                  <a:srgbClr val="000000">
                    <a:alpha val="100000"/>
                  </a:srgbClr>
                </a:solidFill>
                <a:latin typeface="Arial"/>
                <a:ea typeface="Arial"/>
                <a:cs typeface="Arial"/>
              </a:rPr>
              <a:t>0</a:t>
            </a:r>
            <a:endParaRPr lang="Arial" altLang="Arial" sz="800"/>
          </a:p>
        </p:txBody>
      </p:sp>
      <p:sp>
        <p:nvSpPr>
          <p:cNvPr id="19" name="textbox 19"/>
          <p:cNvSpPr/>
          <p:nvPr/>
        </p:nvSpPr>
        <p:spPr>
          <a:xfrm>
            <a:off x="3429899" y="1571684"/>
            <a:ext cx="803909" cy="214629"/>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77856"/>
              </a:lnSpc>
            </a:pPr>
            <a:endParaRPr lang="Arial" altLang="Arial" sz="100"/>
          </a:p>
          <a:p>
            <a:pPr marL="12700" algn="l" rtl="0" eaLnBrk="0">
              <a:lnSpc>
                <a:spcPct val="89000"/>
              </a:lnSpc>
            </a:pPr>
            <a:r>
              <a:rPr sz="1400" spc="10">
                <a:solidFill>
                  <a:srgbClr val="000000">
                    <a:alpha val="100000"/>
                  </a:srgbClr>
                </a:solidFill>
                <a:latin typeface="Microsoft YaHei"/>
                <a:ea typeface="Microsoft YaHei"/>
                <a:cs typeface="Microsoft YaHei"/>
              </a:rPr>
              <a:t>前  </a:t>
            </a:r>
            <a:r>
              <a:rPr sz="1400" spc="0">
                <a:solidFill>
                  <a:srgbClr val="000000">
                    <a:alpha val="100000"/>
                  </a:srgbClr>
                </a:solidFill>
                <a:latin typeface="Microsoft YaHei"/>
                <a:ea typeface="Microsoft YaHei"/>
                <a:cs typeface="Microsoft YaHei"/>
              </a:rPr>
              <a:t>      言</a:t>
            </a:r>
            <a:endParaRPr lang="Microsoft YaHei" altLang="Microsoft YaHei" sz="1400"/>
          </a:p>
        </p:txBody>
      </p:sp>
      <p:sp>
        <p:nvSpPr>
          <p:cNvPr id="20" name="rect"/>
          <p:cNvSpPr/>
          <p:nvPr/>
        </p:nvSpPr>
        <p:spPr>
          <a:xfrm>
            <a:off x="2439035" y="3085845"/>
            <a:ext cx="190500" cy="190500"/>
          </a:xfrm>
          <a:prstGeom prst="rect">
            <a:avLst/>
          </a:prstGeom>
          <a:solidFill>
            <a:srgbClr val="3CA4DD">
              <a:alpha val="745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1" name="textbox 21"/>
          <p:cNvSpPr/>
          <p:nvPr/>
        </p:nvSpPr>
        <p:spPr>
          <a:xfrm>
            <a:off x="6514413" y="9873833"/>
            <a:ext cx="102870" cy="132714"/>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342"/>
              </a:lnSpc>
            </a:pPr>
            <a:endParaRPr lang="Arial" altLang="Arial" sz="100"/>
          </a:p>
          <a:p>
            <a:pPr marL="12700" algn="l" rtl="0" eaLnBrk="0">
              <a:lnSpc>
                <a:spcPts val="841"/>
              </a:lnSpc>
            </a:pPr>
            <a:r>
              <a:rPr sz="600" spc="0">
                <a:solidFill>
                  <a:srgbClr val="000000">
                    <a:alpha val="100000"/>
                  </a:srgbClr>
                </a:solidFill>
                <a:latin typeface="Microsoft YaHei"/>
                <a:ea typeface="Microsoft YaHei"/>
                <a:cs typeface="Microsoft YaHei"/>
              </a:rPr>
              <a:t>Ⅲ</a:t>
            </a:r>
            <a:endParaRPr lang="Microsoft YaHei" altLang="Microsoft YaHei" sz="600"/>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2" name="picture 22"/>
          <p:cNvPicPr>
            <a:picLocks noChangeAspect="1"/>
          </p:cNvPicPr>
          <p:nvPr/>
        </p:nvPicPr>
        <p:blipFill>
          <a:blip r:embed="rId2"/>
          <a:stretch>
            <a:fillRect/>
          </a:stretch>
        </p:blipFill>
        <p:spPr>
          <a:xfrm rot="21600000">
            <a:off x="149587" y="122528"/>
            <a:ext cx="1808781" cy="129596"/>
          </a:xfrm>
          <a:prstGeom prst="rect">
            <a:avLst/>
          </a:prstGeom>
        </p:spPr>
      </p:pic>
      <p:graphicFrame>
        <p:nvGraphicFramePr>
          <p:cNvPr id="23" name="table 23"/>
          <p:cNvGraphicFramePr>
            <a:graphicFrameLocks noGrp="1"/>
          </p:cNvGraphicFramePr>
          <p:nvPr/>
        </p:nvGraphicFramePr>
        <p:xfrm>
          <a:off x="894765" y="4093235"/>
          <a:ext cx="5865495" cy="4765040"/>
        </p:xfrm>
        <a:graphic>
          <a:graphicData uri="http://schemas.openxmlformats.org/drawingml/2006/table">
            <a:tbl>
              <a:tblPr/>
              <a:tblGrid>
                <a:gridCol w="1234439"/>
                <a:gridCol w="1750060"/>
                <a:gridCol w="2880995"/>
              </a:tblGrid>
              <a:tr h="405129">
                <a:tc gridSpan="2">
                  <a:txBody>
                    <a:bodyPr vert="horz" wrap="square"/>
                    <a:lstStyle/>
                    <a:p>
                      <a:pPr algn="l" rtl="0" eaLnBrk="0">
                        <a:lnSpc>
                          <a:spcPct val="101000"/>
                        </a:lnSpc>
                      </a:pPr>
                      <a:endParaRPr lang="Arial" altLang="Arial" sz="1000"/>
                    </a:p>
                    <a:p>
                      <a:pPr marL="1387167" algn="l" rtl="0" eaLnBrk="0">
                        <a:lnSpc>
                          <a:spcPct val="91000"/>
                        </a:lnSpc>
                        <a:spcBef>
                          <a:spcPts val="4"/>
                        </a:spcBef>
                      </a:pPr>
                      <a:r>
                        <a:rPr sz="800" spc="60">
                          <a:solidFill>
                            <a:srgbClr val="000000">
                              <a:alpha val="100000"/>
                            </a:srgbClr>
                          </a:solidFill>
                          <a:latin typeface="Microsoft YaHei"/>
                          <a:ea typeface="Microsoft YaHei"/>
                          <a:cs typeface="Microsoft YaHei"/>
                        </a:rPr>
                        <a:t>组</a:t>
                      </a:r>
                      <a:r>
                        <a:rPr sz="800" spc="40">
                          <a:solidFill>
                            <a:srgbClr val="000000">
                              <a:alpha val="100000"/>
                            </a:srgbClr>
                          </a:solidFill>
                          <a:latin typeface="Microsoft YaHei"/>
                          <a:ea typeface="Microsoft YaHei"/>
                          <a:cs typeface="Microsoft YaHei"/>
                        </a:rPr>
                        <a:t>分</a:t>
                      </a:r>
                      <a:endParaRPr lang="Microsoft YaHei" altLang="Microsoft YaHei" sz="800"/>
                    </a:p>
                  </a:txBody>
                  <a:tcPr marL="0" marR="0" marT="0" marB="0">
                    <a:lnL w="952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vert="horz" wrap="square"/>
                    <a:lstStyle/>
                    <a:p>
                      <a:endParaRPr/>
                    </a:p>
                  </a:txBody>
                  <a:tcPr marL="0" marR="0" marT="0" marB="0">
                    <a:lnL w="952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2000"/>
                        </a:lnSpc>
                      </a:pPr>
                      <a:endParaRPr lang="Arial" altLang="Arial" sz="400"/>
                    </a:p>
                    <a:p>
                      <a:pPr marL="1158504" algn="l" rtl="0" eaLnBrk="0">
                        <a:lnSpc>
                          <a:spcPct val="83000"/>
                        </a:lnSpc>
                        <a:spcBef>
                          <a:spcPts val="3"/>
                        </a:spcBef>
                      </a:pPr>
                      <a:r>
                        <a:rPr sz="800" spc="90">
                          <a:solidFill>
                            <a:srgbClr val="000000">
                              <a:alpha val="100000"/>
                            </a:srgbClr>
                          </a:solidFill>
                          <a:latin typeface="Microsoft YaHei"/>
                          <a:ea typeface="Microsoft YaHei"/>
                          <a:cs typeface="Microsoft YaHei"/>
                        </a:rPr>
                        <a:t>浓 度 范 </a:t>
                      </a:r>
                      <a:r>
                        <a:rPr sz="800" spc="30">
                          <a:solidFill>
                            <a:srgbClr val="000000">
                              <a:alpha val="100000"/>
                            </a:srgbClr>
                          </a:solidFill>
                          <a:latin typeface="Microsoft YaHei"/>
                          <a:ea typeface="Microsoft YaHei"/>
                          <a:cs typeface="Microsoft YaHei"/>
                        </a:rPr>
                        <a:t>围</a:t>
                      </a:r>
                      <a:endParaRPr lang="Microsoft YaHei" altLang="Microsoft YaHei" sz="800"/>
                    </a:p>
                    <a:p>
                      <a:pPr marL="1078901" algn="l" rtl="0" eaLnBrk="0">
                        <a:lnSpc>
                          <a:spcPts val="1845"/>
                        </a:lnSpc>
                      </a:pPr>
                      <a:r>
                        <a:rPr sz="700" spc="-30">
                          <a:solidFill>
                            <a:srgbClr val="000000">
                              <a:alpha val="100000"/>
                            </a:srgbClr>
                          </a:solidFill>
                          <a:latin typeface="Microsoft YaHei"/>
                          <a:ea typeface="Microsoft YaHei"/>
                          <a:cs typeface="Microsoft YaHei"/>
                        </a:rPr>
                        <a:t>摩尔分数 </a:t>
                      </a:r>
                      <a:r>
                        <a:rPr sz="1100" i="1" spc="-30" baseline="-33271">
                          <a:solidFill>
                            <a:srgbClr val="000000">
                              <a:alpha val="100000"/>
                            </a:srgbClr>
                          </a:solidFill>
                          <a:latin typeface="Microsoft YaHei"/>
                          <a:ea typeface="Microsoft YaHei"/>
                          <a:cs typeface="Microsoft YaHei"/>
                        </a:rPr>
                        <a:t>狔</a:t>
                      </a:r>
                      <a:r>
                        <a:rPr sz="1400" spc="0">
                          <a:solidFill>
                            <a:srgbClr val="000000">
                              <a:alpha val="100000"/>
                            </a:srgbClr>
                          </a:solidFill>
                          <a:latin typeface="Microsoft YaHei"/>
                          <a:ea typeface="Microsoft YaHei"/>
                          <a:cs typeface="Microsoft YaHei"/>
                        </a:rPr>
                        <a:t>／</a:t>
                      </a:r>
                      <a:r>
                        <a:rPr sz="1500" spc="0">
                          <a:solidFill>
                            <a:srgbClr val="000000">
                              <a:alpha val="100000"/>
                            </a:srgbClr>
                          </a:solidFill>
                          <a:latin typeface="Microsoft YaHei"/>
                          <a:ea typeface="Microsoft YaHei"/>
                          <a:cs typeface="Microsoft YaHei"/>
                        </a:rPr>
                        <a:t>％</a:t>
                      </a:r>
                      <a:endParaRPr lang="Microsoft YaHei" altLang="Microsoft YaHei" sz="1500"/>
                    </a:p>
                  </a:txBody>
                  <a:tcPr marL="0" marR="0" marT="0" marB="0">
                    <a:lnL w="317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29234">
                <a:tc gridSpan="2">
                  <a:txBody>
                    <a:bodyPr vert="horz" wrap="square"/>
                    <a:lstStyle/>
                    <a:p>
                      <a:pPr algn="l" rtl="0" eaLnBrk="0">
                        <a:lnSpc>
                          <a:spcPct val="102000"/>
                        </a:lnSpc>
                      </a:pPr>
                      <a:endParaRPr lang="Arial" altLang="Arial" sz="400"/>
                    </a:p>
                    <a:p>
                      <a:pPr marL="1445007" algn="l" rtl="0" eaLnBrk="0">
                        <a:lnSpc>
                          <a:spcPct val="91000"/>
                        </a:lnSpc>
                        <a:spcBef>
                          <a:spcPts val="4"/>
                        </a:spcBef>
                      </a:pPr>
                      <a:r>
                        <a:rPr sz="800" spc="0">
                          <a:solidFill>
                            <a:srgbClr val="000000">
                              <a:alpha val="100000"/>
                            </a:srgbClr>
                          </a:solidFill>
                          <a:latin typeface="Microsoft YaHei"/>
                          <a:ea typeface="Microsoft YaHei"/>
                          <a:cs typeface="Microsoft YaHei"/>
                        </a:rPr>
                        <a:t>氨</a:t>
                      </a:r>
                      <a:endParaRPr lang="Microsoft YaHei" altLang="Microsoft YaHei" sz="800"/>
                    </a:p>
                  </a:txBody>
                  <a:tcPr marL="0" marR="0" marT="0" marB="0">
                    <a:lnL w="952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vert="horz" wrap="square"/>
                    <a:lstStyle/>
                    <a:p>
                      <a:endParaRPr/>
                    </a:p>
                  </a:txBody>
                  <a:tcPr marL="0" marR="0" marT="0" marB="0">
                    <a:lnL w="952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20000"/>
                        </a:lnSpc>
                      </a:pPr>
                      <a:endParaRPr lang="Arial" altLang="Arial" sz="400"/>
                    </a:p>
                    <a:p>
                      <a:pPr marL="1228544" algn="l" rtl="0" eaLnBrk="0">
                        <a:lnSpc>
                          <a:spcPct val="73000"/>
                        </a:lnSpc>
                        <a:spcBef>
                          <a:spcPts val="3"/>
                        </a:spcBef>
                      </a:pPr>
                      <a:r>
                        <a:rPr sz="600" spc="-40">
                          <a:solidFill>
                            <a:srgbClr val="000000">
                              <a:alpha val="100000"/>
                            </a:srgbClr>
                          </a:solidFill>
                          <a:latin typeface="Arial"/>
                          <a:ea typeface="Arial"/>
                          <a:cs typeface="Arial"/>
                        </a:rPr>
                        <a:t>0</a:t>
                      </a:r>
                      <a:r>
                        <a:rPr sz="1400" spc="-40">
                          <a:solidFill>
                            <a:srgbClr val="000000">
                              <a:alpha val="100000"/>
                            </a:srgbClr>
                          </a:solidFill>
                          <a:latin typeface="Microsoft YaHei"/>
                          <a:ea typeface="Microsoft YaHei"/>
                          <a:cs typeface="Microsoft YaHei"/>
                        </a:rPr>
                        <a:t>．</a:t>
                      </a:r>
                      <a:r>
                        <a:rPr sz="600" spc="-40">
                          <a:solidFill>
                            <a:srgbClr val="000000">
                              <a:alpha val="100000"/>
                            </a:srgbClr>
                          </a:solidFill>
                          <a:latin typeface="Arial"/>
                          <a:ea typeface="Arial"/>
                          <a:cs typeface="Arial"/>
                        </a:rPr>
                        <a:t>01</a:t>
                      </a:r>
                      <a:r>
                        <a:rPr sz="600" spc="-40">
                          <a:solidFill>
                            <a:srgbClr val="000000">
                              <a:alpha val="100000"/>
                            </a:srgbClr>
                          </a:solidFill>
                          <a:latin typeface="Microsoft YaHei"/>
                          <a:ea typeface="Microsoft YaHei"/>
                          <a:cs typeface="Microsoft YaHei"/>
                        </a:rPr>
                        <a:t>~</a:t>
                      </a:r>
                      <a:r>
                        <a:rPr sz="600" spc="-20">
                          <a:solidFill>
                            <a:srgbClr val="000000">
                              <a:alpha val="100000"/>
                            </a:srgbClr>
                          </a:solidFill>
                          <a:latin typeface="Arial"/>
                          <a:ea typeface="Arial"/>
                          <a:cs typeface="Arial"/>
                        </a:rPr>
                        <a:t>1</a:t>
                      </a:r>
                      <a:r>
                        <a:rPr sz="600" spc="0">
                          <a:solidFill>
                            <a:srgbClr val="000000">
                              <a:alpha val="100000"/>
                            </a:srgbClr>
                          </a:solidFill>
                          <a:latin typeface="Arial"/>
                          <a:ea typeface="Arial"/>
                          <a:cs typeface="Arial"/>
                        </a:rPr>
                        <a:t>0</a:t>
                      </a:r>
                      <a:endParaRPr lang="Arial" altLang="Arial" sz="600"/>
                    </a:p>
                  </a:txBody>
                  <a:tcPr marL="0" marR="0" marT="0" marB="0">
                    <a:lnL w="317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29234">
                <a:tc gridSpan="2">
                  <a:txBody>
                    <a:bodyPr vert="horz" wrap="square"/>
                    <a:lstStyle/>
                    <a:p>
                      <a:pPr algn="l" rtl="0" eaLnBrk="0">
                        <a:lnSpc>
                          <a:spcPct val="103000"/>
                        </a:lnSpc>
                      </a:pPr>
                      <a:endParaRPr lang="Arial" altLang="Arial" sz="400"/>
                    </a:p>
                    <a:p>
                      <a:pPr marL="1444588" algn="l" rtl="0" eaLnBrk="0">
                        <a:lnSpc>
                          <a:spcPct val="94000"/>
                        </a:lnSpc>
                        <a:spcBef>
                          <a:spcPts val="4"/>
                        </a:spcBef>
                      </a:pPr>
                      <a:r>
                        <a:rPr sz="800" spc="0">
                          <a:solidFill>
                            <a:srgbClr val="000000">
                              <a:alpha val="100000"/>
                            </a:srgbClr>
                          </a:solidFill>
                          <a:latin typeface="Microsoft YaHei"/>
                          <a:ea typeface="Microsoft YaHei"/>
                          <a:cs typeface="Microsoft YaHei"/>
                        </a:rPr>
                        <a:t>氢</a:t>
                      </a:r>
                      <a:endParaRPr lang="Microsoft YaHei" altLang="Microsoft YaHei" sz="800"/>
                    </a:p>
                  </a:txBody>
                  <a:tcPr marL="0" marR="0" marT="0" marB="0">
                    <a:lnL w="952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vert="horz" wrap="square"/>
                    <a:lstStyle/>
                    <a:p>
                      <a:endParaRPr/>
                    </a:p>
                  </a:txBody>
                  <a:tcPr marL="0" marR="0" marT="0" marB="0">
                    <a:lnL w="952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20000"/>
                        </a:lnSpc>
                      </a:pPr>
                      <a:endParaRPr lang="Arial" altLang="Arial" sz="400"/>
                    </a:p>
                    <a:p>
                      <a:pPr marL="1228544" algn="l" rtl="0" eaLnBrk="0">
                        <a:lnSpc>
                          <a:spcPct val="73000"/>
                        </a:lnSpc>
                        <a:spcBef>
                          <a:spcPts val="3"/>
                        </a:spcBef>
                      </a:pPr>
                      <a:r>
                        <a:rPr sz="600" spc="-40">
                          <a:solidFill>
                            <a:srgbClr val="000000">
                              <a:alpha val="100000"/>
                            </a:srgbClr>
                          </a:solidFill>
                          <a:latin typeface="Arial"/>
                          <a:ea typeface="Arial"/>
                          <a:cs typeface="Arial"/>
                        </a:rPr>
                        <a:t>0</a:t>
                      </a:r>
                      <a:r>
                        <a:rPr sz="1400" spc="-40">
                          <a:solidFill>
                            <a:srgbClr val="000000">
                              <a:alpha val="100000"/>
                            </a:srgbClr>
                          </a:solidFill>
                          <a:latin typeface="Microsoft YaHei"/>
                          <a:ea typeface="Microsoft YaHei"/>
                          <a:cs typeface="Microsoft YaHei"/>
                        </a:rPr>
                        <a:t>．</a:t>
                      </a:r>
                      <a:r>
                        <a:rPr sz="600" spc="-40">
                          <a:solidFill>
                            <a:srgbClr val="000000">
                              <a:alpha val="100000"/>
                            </a:srgbClr>
                          </a:solidFill>
                          <a:latin typeface="Arial"/>
                          <a:ea typeface="Arial"/>
                          <a:cs typeface="Arial"/>
                        </a:rPr>
                        <a:t>01</a:t>
                      </a:r>
                      <a:r>
                        <a:rPr sz="600" spc="-40">
                          <a:solidFill>
                            <a:srgbClr val="000000">
                              <a:alpha val="100000"/>
                            </a:srgbClr>
                          </a:solidFill>
                          <a:latin typeface="Microsoft YaHei"/>
                          <a:ea typeface="Microsoft YaHei"/>
                          <a:cs typeface="Microsoft YaHei"/>
                        </a:rPr>
                        <a:t>~</a:t>
                      </a:r>
                      <a:r>
                        <a:rPr sz="600" spc="-20">
                          <a:solidFill>
                            <a:srgbClr val="000000">
                              <a:alpha val="100000"/>
                            </a:srgbClr>
                          </a:solidFill>
                          <a:latin typeface="Arial"/>
                          <a:ea typeface="Arial"/>
                          <a:cs typeface="Arial"/>
                        </a:rPr>
                        <a:t>1</a:t>
                      </a:r>
                      <a:r>
                        <a:rPr sz="600" spc="0">
                          <a:solidFill>
                            <a:srgbClr val="000000">
                              <a:alpha val="100000"/>
                            </a:srgbClr>
                          </a:solidFill>
                          <a:latin typeface="Arial"/>
                          <a:ea typeface="Arial"/>
                          <a:cs typeface="Arial"/>
                        </a:rPr>
                        <a:t>0</a:t>
                      </a:r>
                      <a:endParaRPr lang="Arial" altLang="Arial" sz="600"/>
                    </a:p>
                  </a:txBody>
                  <a:tcPr marL="0" marR="0" marT="0" marB="0">
                    <a:lnL w="317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29234">
                <a:tc gridSpan="2">
                  <a:txBody>
                    <a:bodyPr vert="horz" wrap="square"/>
                    <a:lstStyle/>
                    <a:p>
                      <a:pPr algn="l" rtl="0" eaLnBrk="0">
                        <a:lnSpc>
                          <a:spcPct val="104000"/>
                        </a:lnSpc>
                      </a:pPr>
                      <a:endParaRPr lang="Arial" altLang="Arial" sz="400"/>
                    </a:p>
                    <a:p>
                      <a:pPr marL="1446264" algn="l" rtl="0" eaLnBrk="0">
                        <a:lnSpc>
                          <a:spcPct val="91000"/>
                        </a:lnSpc>
                        <a:spcBef>
                          <a:spcPts val="3"/>
                        </a:spcBef>
                      </a:pPr>
                      <a:r>
                        <a:rPr sz="800" spc="0">
                          <a:solidFill>
                            <a:srgbClr val="000000">
                              <a:alpha val="100000"/>
                            </a:srgbClr>
                          </a:solidFill>
                          <a:latin typeface="Microsoft YaHei"/>
                          <a:ea typeface="Microsoft YaHei"/>
                          <a:cs typeface="Microsoft YaHei"/>
                        </a:rPr>
                        <a:t>氧</a:t>
                      </a:r>
                      <a:endParaRPr lang="Microsoft YaHei" altLang="Microsoft YaHei" sz="800"/>
                    </a:p>
                  </a:txBody>
                  <a:tcPr marL="0" marR="0" marT="0" marB="0">
                    <a:lnL w="952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vert="horz" wrap="square"/>
                    <a:lstStyle/>
                    <a:p>
                      <a:endParaRPr/>
                    </a:p>
                  </a:txBody>
                  <a:tcPr marL="0" marR="0" marT="0" marB="0">
                    <a:lnL w="952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20000"/>
                        </a:lnSpc>
                      </a:pPr>
                      <a:endParaRPr lang="Arial" altLang="Arial" sz="400"/>
                    </a:p>
                    <a:p>
                      <a:pPr marL="1228544" algn="l" rtl="0" eaLnBrk="0">
                        <a:lnSpc>
                          <a:spcPct val="73000"/>
                        </a:lnSpc>
                        <a:spcBef>
                          <a:spcPts val="3"/>
                        </a:spcBef>
                      </a:pPr>
                      <a:r>
                        <a:rPr sz="600" spc="-40">
                          <a:solidFill>
                            <a:srgbClr val="000000">
                              <a:alpha val="100000"/>
                            </a:srgbClr>
                          </a:solidFill>
                          <a:latin typeface="Arial"/>
                          <a:ea typeface="Arial"/>
                          <a:cs typeface="Arial"/>
                        </a:rPr>
                        <a:t>0</a:t>
                      </a:r>
                      <a:r>
                        <a:rPr sz="1400" spc="-40">
                          <a:solidFill>
                            <a:srgbClr val="000000">
                              <a:alpha val="100000"/>
                            </a:srgbClr>
                          </a:solidFill>
                          <a:latin typeface="Microsoft YaHei"/>
                          <a:ea typeface="Microsoft YaHei"/>
                          <a:cs typeface="Microsoft YaHei"/>
                        </a:rPr>
                        <a:t>．</a:t>
                      </a:r>
                      <a:r>
                        <a:rPr sz="600" spc="-40">
                          <a:solidFill>
                            <a:srgbClr val="000000">
                              <a:alpha val="100000"/>
                            </a:srgbClr>
                          </a:solidFill>
                          <a:latin typeface="Arial"/>
                          <a:ea typeface="Arial"/>
                          <a:cs typeface="Arial"/>
                        </a:rPr>
                        <a:t>01</a:t>
                      </a:r>
                      <a:r>
                        <a:rPr sz="600" spc="-40">
                          <a:solidFill>
                            <a:srgbClr val="000000">
                              <a:alpha val="100000"/>
                            </a:srgbClr>
                          </a:solidFill>
                          <a:latin typeface="Microsoft YaHei"/>
                          <a:ea typeface="Microsoft YaHei"/>
                          <a:cs typeface="Microsoft YaHei"/>
                        </a:rPr>
                        <a:t>~</a:t>
                      </a:r>
                      <a:r>
                        <a:rPr sz="600" spc="-20">
                          <a:solidFill>
                            <a:srgbClr val="000000">
                              <a:alpha val="100000"/>
                            </a:srgbClr>
                          </a:solidFill>
                          <a:latin typeface="Arial"/>
                          <a:ea typeface="Arial"/>
                          <a:cs typeface="Arial"/>
                        </a:rPr>
                        <a:t>2</a:t>
                      </a:r>
                      <a:r>
                        <a:rPr sz="600" spc="0">
                          <a:solidFill>
                            <a:srgbClr val="000000">
                              <a:alpha val="100000"/>
                            </a:srgbClr>
                          </a:solidFill>
                          <a:latin typeface="Arial"/>
                          <a:ea typeface="Arial"/>
                          <a:cs typeface="Arial"/>
                        </a:rPr>
                        <a:t>0</a:t>
                      </a:r>
                      <a:endParaRPr lang="Arial" altLang="Arial" sz="600"/>
                    </a:p>
                  </a:txBody>
                  <a:tcPr marL="0" marR="0" marT="0" marB="0">
                    <a:lnL w="317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29234">
                <a:tc gridSpan="2">
                  <a:txBody>
                    <a:bodyPr vert="horz" wrap="square"/>
                    <a:lstStyle/>
                    <a:p>
                      <a:pPr algn="l" rtl="0" eaLnBrk="0">
                        <a:lnSpc>
                          <a:spcPct val="103000"/>
                        </a:lnSpc>
                      </a:pPr>
                      <a:endParaRPr lang="Arial" altLang="Arial" sz="400"/>
                    </a:p>
                    <a:p>
                      <a:pPr marL="1445007" algn="l" rtl="0" eaLnBrk="0">
                        <a:lnSpc>
                          <a:spcPct val="92000"/>
                        </a:lnSpc>
                        <a:spcBef>
                          <a:spcPts val="1"/>
                        </a:spcBef>
                      </a:pPr>
                      <a:r>
                        <a:rPr sz="800" spc="0">
                          <a:solidFill>
                            <a:srgbClr val="000000">
                              <a:alpha val="100000"/>
                            </a:srgbClr>
                          </a:solidFill>
                          <a:latin typeface="Microsoft YaHei"/>
                          <a:ea typeface="Microsoft YaHei"/>
                          <a:cs typeface="Microsoft YaHei"/>
                        </a:rPr>
                        <a:t>氮</a:t>
                      </a:r>
                      <a:endParaRPr lang="Microsoft YaHei" altLang="Microsoft YaHei" sz="800"/>
                    </a:p>
                  </a:txBody>
                  <a:tcPr marL="0" marR="0" marT="0" marB="0">
                    <a:lnL w="952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vert="horz" wrap="square"/>
                    <a:lstStyle/>
                    <a:p>
                      <a:endParaRPr/>
                    </a:p>
                  </a:txBody>
                  <a:tcPr marL="0" marR="0" marT="0" marB="0">
                    <a:lnL w="952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21000"/>
                        </a:lnSpc>
                      </a:pPr>
                      <a:endParaRPr lang="Arial" altLang="Arial" sz="400"/>
                    </a:p>
                    <a:p>
                      <a:pPr marL="1200199" algn="l" rtl="0" eaLnBrk="0">
                        <a:lnSpc>
                          <a:spcPct val="68000"/>
                        </a:lnSpc>
                      </a:pPr>
                      <a:r>
                        <a:rPr sz="600" spc="-30">
                          <a:solidFill>
                            <a:srgbClr val="000000">
                              <a:alpha val="100000"/>
                            </a:srgbClr>
                          </a:solidFill>
                          <a:latin typeface="Arial"/>
                          <a:ea typeface="Arial"/>
                          <a:cs typeface="Arial"/>
                        </a:rPr>
                        <a:t>0</a:t>
                      </a:r>
                      <a:r>
                        <a:rPr sz="1500" spc="-30">
                          <a:solidFill>
                            <a:srgbClr val="000000">
                              <a:alpha val="100000"/>
                            </a:srgbClr>
                          </a:solidFill>
                          <a:latin typeface="Microsoft YaHei"/>
                          <a:ea typeface="Microsoft YaHei"/>
                          <a:cs typeface="Microsoft YaHei"/>
                        </a:rPr>
                        <a:t>．</a:t>
                      </a:r>
                      <a:r>
                        <a:rPr sz="600" spc="-30">
                          <a:solidFill>
                            <a:srgbClr val="000000">
                              <a:alpha val="100000"/>
                            </a:srgbClr>
                          </a:solidFill>
                          <a:latin typeface="Arial"/>
                          <a:ea typeface="Arial"/>
                          <a:cs typeface="Arial"/>
                        </a:rPr>
                        <a:t>01</a:t>
                      </a:r>
                      <a:r>
                        <a:rPr sz="600" spc="-30">
                          <a:solidFill>
                            <a:srgbClr val="000000">
                              <a:alpha val="100000"/>
                            </a:srgbClr>
                          </a:solidFill>
                          <a:latin typeface="Microsoft YaHei"/>
                          <a:ea typeface="Microsoft YaHei"/>
                          <a:cs typeface="Microsoft YaHei"/>
                        </a:rPr>
                        <a:t>~</a:t>
                      </a:r>
                      <a:r>
                        <a:rPr sz="600" spc="-30">
                          <a:solidFill>
                            <a:srgbClr val="000000">
                              <a:alpha val="100000"/>
                            </a:srgbClr>
                          </a:solidFill>
                          <a:latin typeface="Arial"/>
                          <a:ea typeface="Arial"/>
                          <a:cs typeface="Arial"/>
                        </a:rPr>
                        <a:t>10</a:t>
                      </a:r>
                      <a:r>
                        <a:rPr sz="600" spc="0">
                          <a:solidFill>
                            <a:srgbClr val="000000">
                              <a:alpha val="100000"/>
                            </a:srgbClr>
                          </a:solidFill>
                          <a:latin typeface="Arial"/>
                          <a:ea typeface="Arial"/>
                          <a:cs typeface="Arial"/>
                        </a:rPr>
                        <a:t>0</a:t>
                      </a:r>
                      <a:endParaRPr lang="Arial" altLang="Arial" sz="600"/>
                    </a:p>
                  </a:txBody>
                  <a:tcPr marL="0" marR="0" marT="0" marB="0">
                    <a:lnL w="317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29234">
                <a:tc gridSpan="2">
                  <a:txBody>
                    <a:bodyPr vert="horz" wrap="square"/>
                    <a:lstStyle/>
                    <a:p>
                      <a:pPr algn="l" rtl="0" eaLnBrk="0">
                        <a:lnSpc>
                          <a:spcPct val="103000"/>
                        </a:lnSpc>
                      </a:pPr>
                      <a:endParaRPr lang="Arial" altLang="Arial" sz="400"/>
                    </a:p>
                    <a:p>
                      <a:pPr marL="1272873" algn="l" rtl="0" eaLnBrk="0">
                        <a:lnSpc>
                          <a:spcPct val="91000"/>
                        </a:lnSpc>
                        <a:spcBef>
                          <a:spcPts val="3"/>
                        </a:spcBef>
                      </a:pPr>
                      <a:r>
                        <a:rPr sz="800" spc="80">
                          <a:solidFill>
                            <a:srgbClr val="000000">
                              <a:alpha val="100000"/>
                            </a:srgbClr>
                          </a:solidFill>
                          <a:latin typeface="Microsoft YaHei"/>
                          <a:ea typeface="Microsoft YaHei"/>
                          <a:cs typeface="Microsoft YaHei"/>
                        </a:rPr>
                        <a:t>二氧化</a:t>
                      </a:r>
                      <a:r>
                        <a:rPr sz="800" spc="70">
                          <a:solidFill>
                            <a:srgbClr val="000000">
                              <a:alpha val="100000"/>
                            </a:srgbClr>
                          </a:solidFill>
                          <a:latin typeface="Microsoft YaHei"/>
                          <a:ea typeface="Microsoft YaHei"/>
                          <a:cs typeface="Microsoft YaHei"/>
                        </a:rPr>
                        <a:t>碳</a:t>
                      </a:r>
                      <a:endParaRPr lang="Microsoft YaHei" altLang="Microsoft YaHei" sz="800"/>
                    </a:p>
                  </a:txBody>
                  <a:tcPr marL="0" marR="0" marT="0" marB="0">
                    <a:lnL w="952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vert="horz" wrap="square"/>
                    <a:lstStyle/>
                    <a:p>
                      <a:endParaRPr/>
                    </a:p>
                  </a:txBody>
                  <a:tcPr marL="0" marR="0" marT="0" marB="0">
                    <a:lnL w="952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21000"/>
                        </a:lnSpc>
                      </a:pPr>
                      <a:endParaRPr lang="Arial" altLang="Arial" sz="400"/>
                    </a:p>
                    <a:p>
                      <a:pPr marL="1200199" algn="l" rtl="0" eaLnBrk="0">
                        <a:lnSpc>
                          <a:spcPct val="68000"/>
                        </a:lnSpc>
                      </a:pPr>
                      <a:r>
                        <a:rPr sz="600" spc="-30">
                          <a:solidFill>
                            <a:srgbClr val="000000">
                              <a:alpha val="100000"/>
                            </a:srgbClr>
                          </a:solidFill>
                          <a:latin typeface="Arial"/>
                          <a:ea typeface="Arial"/>
                          <a:cs typeface="Arial"/>
                        </a:rPr>
                        <a:t>0</a:t>
                      </a:r>
                      <a:r>
                        <a:rPr sz="1500" spc="-30">
                          <a:solidFill>
                            <a:srgbClr val="000000">
                              <a:alpha val="100000"/>
                            </a:srgbClr>
                          </a:solidFill>
                          <a:latin typeface="Microsoft YaHei"/>
                          <a:ea typeface="Microsoft YaHei"/>
                          <a:cs typeface="Microsoft YaHei"/>
                        </a:rPr>
                        <a:t>．</a:t>
                      </a:r>
                      <a:r>
                        <a:rPr sz="600" spc="-30">
                          <a:solidFill>
                            <a:srgbClr val="000000">
                              <a:alpha val="100000"/>
                            </a:srgbClr>
                          </a:solidFill>
                          <a:latin typeface="Arial"/>
                          <a:ea typeface="Arial"/>
                          <a:cs typeface="Arial"/>
                        </a:rPr>
                        <a:t>01</a:t>
                      </a:r>
                      <a:r>
                        <a:rPr sz="600" spc="-30">
                          <a:solidFill>
                            <a:srgbClr val="000000">
                              <a:alpha val="100000"/>
                            </a:srgbClr>
                          </a:solidFill>
                          <a:latin typeface="Microsoft YaHei"/>
                          <a:ea typeface="Microsoft YaHei"/>
                          <a:cs typeface="Microsoft YaHei"/>
                        </a:rPr>
                        <a:t>~</a:t>
                      </a:r>
                      <a:r>
                        <a:rPr sz="600" spc="-30">
                          <a:solidFill>
                            <a:srgbClr val="000000">
                              <a:alpha val="100000"/>
                            </a:srgbClr>
                          </a:solidFill>
                          <a:latin typeface="Arial"/>
                          <a:ea typeface="Arial"/>
                          <a:cs typeface="Arial"/>
                        </a:rPr>
                        <a:t>10</a:t>
                      </a:r>
                      <a:r>
                        <a:rPr sz="600" spc="0">
                          <a:solidFill>
                            <a:srgbClr val="000000">
                              <a:alpha val="100000"/>
                            </a:srgbClr>
                          </a:solidFill>
                          <a:latin typeface="Arial"/>
                          <a:ea typeface="Arial"/>
                          <a:cs typeface="Arial"/>
                        </a:rPr>
                        <a:t>0</a:t>
                      </a:r>
                      <a:endParaRPr lang="Arial" altLang="Arial" sz="600"/>
                    </a:p>
                  </a:txBody>
                  <a:tcPr marL="0" marR="0" marT="0" marB="0">
                    <a:lnL w="317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29234">
                <a:tc gridSpan="2">
                  <a:txBody>
                    <a:bodyPr vert="horz" wrap="square"/>
                    <a:lstStyle/>
                    <a:p>
                      <a:pPr algn="l" rtl="0" eaLnBrk="0">
                        <a:lnSpc>
                          <a:spcPct val="103000"/>
                        </a:lnSpc>
                      </a:pPr>
                      <a:endParaRPr lang="Arial" altLang="Arial" sz="400"/>
                    </a:p>
                    <a:p>
                      <a:pPr marL="1399423" algn="l" rtl="0" eaLnBrk="0">
                        <a:lnSpc>
                          <a:spcPct val="91000"/>
                        </a:lnSpc>
                        <a:spcBef>
                          <a:spcPts val="3"/>
                        </a:spcBef>
                      </a:pPr>
                      <a:r>
                        <a:rPr sz="800" spc="10">
                          <a:solidFill>
                            <a:srgbClr val="000000">
                              <a:alpha val="100000"/>
                            </a:srgbClr>
                          </a:solidFill>
                          <a:latin typeface="Microsoft YaHei"/>
                          <a:ea typeface="Microsoft YaHei"/>
                          <a:cs typeface="Microsoft YaHei"/>
                        </a:rPr>
                        <a:t>甲</a:t>
                      </a:r>
                      <a:r>
                        <a:rPr sz="800" spc="0">
                          <a:solidFill>
                            <a:srgbClr val="000000">
                              <a:alpha val="100000"/>
                            </a:srgbClr>
                          </a:solidFill>
                          <a:latin typeface="Microsoft YaHei"/>
                          <a:ea typeface="Microsoft YaHei"/>
                          <a:cs typeface="Microsoft YaHei"/>
                        </a:rPr>
                        <a:t>烧</a:t>
                      </a:r>
                      <a:endParaRPr lang="Microsoft YaHei" altLang="Microsoft YaHei" sz="800"/>
                    </a:p>
                  </a:txBody>
                  <a:tcPr marL="0" marR="0" marT="0" marB="0">
                    <a:lnL w="952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vert="horz" wrap="square"/>
                    <a:lstStyle/>
                    <a:p>
                      <a:endParaRPr/>
                    </a:p>
                  </a:txBody>
                  <a:tcPr marL="0" marR="0" marT="0" marB="0">
                    <a:lnL w="952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21000"/>
                        </a:lnSpc>
                      </a:pPr>
                      <a:endParaRPr lang="Arial" altLang="Arial" sz="400"/>
                    </a:p>
                    <a:p>
                      <a:pPr marL="1200199" algn="l" rtl="0" eaLnBrk="0">
                        <a:lnSpc>
                          <a:spcPct val="68000"/>
                        </a:lnSpc>
                      </a:pPr>
                      <a:r>
                        <a:rPr sz="600" spc="-30">
                          <a:solidFill>
                            <a:srgbClr val="000000">
                              <a:alpha val="100000"/>
                            </a:srgbClr>
                          </a:solidFill>
                          <a:latin typeface="Arial"/>
                          <a:ea typeface="Arial"/>
                          <a:cs typeface="Arial"/>
                        </a:rPr>
                        <a:t>0</a:t>
                      </a:r>
                      <a:r>
                        <a:rPr sz="1500" spc="-30">
                          <a:solidFill>
                            <a:srgbClr val="000000">
                              <a:alpha val="100000"/>
                            </a:srgbClr>
                          </a:solidFill>
                          <a:latin typeface="Microsoft YaHei"/>
                          <a:ea typeface="Microsoft YaHei"/>
                          <a:cs typeface="Microsoft YaHei"/>
                        </a:rPr>
                        <a:t>．</a:t>
                      </a:r>
                      <a:r>
                        <a:rPr sz="600" spc="-30">
                          <a:solidFill>
                            <a:srgbClr val="000000">
                              <a:alpha val="100000"/>
                            </a:srgbClr>
                          </a:solidFill>
                          <a:latin typeface="Arial"/>
                          <a:ea typeface="Arial"/>
                          <a:cs typeface="Arial"/>
                        </a:rPr>
                        <a:t>01</a:t>
                      </a:r>
                      <a:r>
                        <a:rPr sz="600" spc="-30">
                          <a:solidFill>
                            <a:srgbClr val="000000">
                              <a:alpha val="100000"/>
                            </a:srgbClr>
                          </a:solidFill>
                          <a:latin typeface="Microsoft YaHei"/>
                          <a:ea typeface="Microsoft YaHei"/>
                          <a:cs typeface="Microsoft YaHei"/>
                        </a:rPr>
                        <a:t>~</a:t>
                      </a:r>
                      <a:r>
                        <a:rPr sz="600" spc="-30">
                          <a:solidFill>
                            <a:srgbClr val="000000">
                              <a:alpha val="100000"/>
                            </a:srgbClr>
                          </a:solidFill>
                          <a:latin typeface="Arial"/>
                          <a:ea typeface="Arial"/>
                          <a:cs typeface="Arial"/>
                        </a:rPr>
                        <a:t>10</a:t>
                      </a:r>
                      <a:r>
                        <a:rPr sz="600" spc="0">
                          <a:solidFill>
                            <a:srgbClr val="000000">
                              <a:alpha val="100000"/>
                            </a:srgbClr>
                          </a:solidFill>
                          <a:latin typeface="Arial"/>
                          <a:ea typeface="Arial"/>
                          <a:cs typeface="Arial"/>
                        </a:rPr>
                        <a:t>0</a:t>
                      </a:r>
                      <a:endParaRPr lang="Arial" altLang="Arial" sz="600"/>
                    </a:p>
                  </a:txBody>
                  <a:tcPr marL="0" marR="0" marT="0" marB="0">
                    <a:lnL w="317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29234">
                <a:tc gridSpan="2">
                  <a:txBody>
                    <a:bodyPr vert="horz" wrap="square"/>
                    <a:lstStyle/>
                    <a:p>
                      <a:pPr algn="l" rtl="0" eaLnBrk="0">
                        <a:lnSpc>
                          <a:spcPct val="103000"/>
                        </a:lnSpc>
                      </a:pPr>
                      <a:endParaRPr lang="Arial" altLang="Arial" sz="400"/>
                    </a:p>
                    <a:p>
                      <a:pPr marL="1394290" algn="l" rtl="0" eaLnBrk="0">
                        <a:lnSpc>
                          <a:spcPct val="91000"/>
                        </a:lnSpc>
                        <a:spcBef>
                          <a:spcPts val="3"/>
                        </a:spcBef>
                      </a:pPr>
                      <a:r>
                        <a:rPr sz="800" spc="30">
                          <a:solidFill>
                            <a:srgbClr val="000000">
                              <a:alpha val="100000"/>
                            </a:srgbClr>
                          </a:solidFill>
                          <a:latin typeface="Microsoft YaHei"/>
                          <a:ea typeface="Microsoft YaHei"/>
                          <a:cs typeface="Microsoft YaHei"/>
                        </a:rPr>
                        <a:t>乙</a:t>
                      </a:r>
                      <a:r>
                        <a:rPr sz="800" spc="20">
                          <a:solidFill>
                            <a:srgbClr val="000000">
                              <a:alpha val="100000"/>
                            </a:srgbClr>
                          </a:solidFill>
                          <a:latin typeface="Microsoft YaHei"/>
                          <a:ea typeface="Microsoft YaHei"/>
                          <a:cs typeface="Microsoft YaHei"/>
                        </a:rPr>
                        <a:t>烧</a:t>
                      </a:r>
                      <a:endParaRPr lang="Microsoft YaHei" altLang="Microsoft YaHei" sz="800"/>
                    </a:p>
                  </a:txBody>
                  <a:tcPr marL="0" marR="0" marT="0" marB="0">
                    <a:lnL w="952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vert="horz" wrap="square"/>
                    <a:lstStyle/>
                    <a:p>
                      <a:endParaRPr/>
                    </a:p>
                  </a:txBody>
                  <a:tcPr marL="0" marR="0" marT="0" marB="0">
                    <a:lnL w="952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21000"/>
                        </a:lnSpc>
                      </a:pPr>
                      <a:endParaRPr lang="Arial" altLang="Arial" sz="400"/>
                    </a:p>
                    <a:p>
                      <a:pPr marL="1200199" algn="l" rtl="0" eaLnBrk="0">
                        <a:lnSpc>
                          <a:spcPct val="68000"/>
                        </a:lnSpc>
                      </a:pPr>
                      <a:r>
                        <a:rPr sz="600" spc="-30">
                          <a:solidFill>
                            <a:srgbClr val="000000">
                              <a:alpha val="100000"/>
                            </a:srgbClr>
                          </a:solidFill>
                          <a:latin typeface="Arial"/>
                          <a:ea typeface="Arial"/>
                          <a:cs typeface="Arial"/>
                        </a:rPr>
                        <a:t>0</a:t>
                      </a:r>
                      <a:r>
                        <a:rPr sz="1500" spc="-30">
                          <a:solidFill>
                            <a:srgbClr val="000000">
                              <a:alpha val="100000"/>
                            </a:srgbClr>
                          </a:solidFill>
                          <a:latin typeface="Microsoft YaHei"/>
                          <a:ea typeface="Microsoft YaHei"/>
                          <a:cs typeface="Microsoft YaHei"/>
                        </a:rPr>
                        <a:t>．</a:t>
                      </a:r>
                      <a:r>
                        <a:rPr sz="600" spc="-30">
                          <a:solidFill>
                            <a:srgbClr val="000000">
                              <a:alpha val="100000"/>
                            </a:srgbClr>
                          </a:solidFill>
                          <a:latin typeface="Arial"/>
                          <a:ea typeface="Arial"/>
                          <a:cs typeface="Arial"/>
                        </a:rPr>
                        <a:t>01</a:t>
                      </a:r>
                      <a:r>
                        <a:rPr sz="600" spc="-30">
                          <a:solidFill>
                            <a:srgbClr val="000000">
                              <a:alpha val="100000"/>
                            </a:srgbClr>
                          </a:solidFill>
                          <a:latin typeface="Microsoft YaHei"/>
                          <a:ea typeface="Microsoft YaHei"/>
                          <a:cs typeface="Microsoft YaHei"/>
                        </a:rPr>
                        <a:t>~</a:t>
                      </a:r>
                      <a:r>
                        <a:rPr sz="600" spc="-30">
                          <a:solidFill>
                            <a:srgbClr val="000000">
                              <a:alpha val="100000"/>
                            </a:srgbClr>
                          </a:solidFill>
                          <a:latin typeface="Arial"/>
                          <a:ea typeface="Arial"/>
                          <a:cs typeface="Arial"/>
                        </a:rPr>
                        <a:t>10</a:t>
                      </a:r>
                      <a:r>
                        <a:rPr sz="600" spc="0">
                          <a:solidFill>
                            <a:srgbClr val="000000">
                              <a:alpha val="100000"/>
                            </a:srgbClr>
                          </a:solidFill>
                          <a:latin typeface="Arial"/>
                          <a:ea typeface="Arial"/>
                          <a:cs typeface="Arial"/>
                        </a:rPr>
                        <a:t>0</a:t>
                      </a:r>
                      <a:endParaRPr lang="Arial" altLang="Arial" sz="600"/>
                    </a:p>
                  </a:txBody>
                  <a:tcPr marL="0" marR="0" marT="0" marB="0">
                    <a:lnL w="317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29234">
                <a:tc gridSpan="2">
                  <a:txBody>
                    <a:bodyPr vert="horz" wrap="square"/>
                    <a:lstStyle/>
                    <a:p>
                      <a:pPr algn="l" rtl="0" eaLnBrk="0">
                        <a:lnSpc>
                          <a:spcPct val="103000"/>
                        </a:lnSpc>
                      </a:pPr>
                      <a:endParaRPr lang="Arial" altLang="Arial" sz="400"/>
                    </a:p>
                    <a:p>
                      <a:pPr marL="1387167" algn="l" rtl="0" eaLnBrk="0">
                        <a:lnSpc>
                          <a:spcPct val="91000"/>
                        </a:lnSpc>
                        <a:spcBef>
                          <a:spcPts val="3"/>
                        </a:spcBef>
                      </a:pPr>
                      <a:r>
                        <a:rPr sz="800" spc="60">
                          <a:solidFill>
                            <a:srgbClr val="000000">
                              <a:alpha val="100000"/>
                            </a:srgbClr>
                          </a:solidFill>
                          <a:latin typeface="Microsoft YaHei"/>
                          <a:ea typeface="Microsoft YaHei"/>
                          <a:cs typeface="Microsoft YaHei"/>
                        </a:rPr>
                        <a:t>丙</a:t>
                      </a:r>
                      <a:r>
                        <a:rPr sz="800" spc="40">
                          <a:solidFill>
                            <a:srgbClr val="000000">
                              <a:alpha val="100000"/>
                            </a:srgbClr>
                          </a:solidFill>
                          <a:latin typeface="Microsoft YaHei"/>
                          <a:ea typeface="Microsoft YaHei"/>
                          <a:cs typeface="Microsoft YaHei"/>
                        </a:rPr>
                        <a:t>烧</a:t>
                      </a:r>
                      <a:endParaRPr lang="Microsoft YaHei" altLang="Microsoft YaHei" sz="800"/>
                    </a:p>
                  </a:txBody>
                  <a:tcPr marL="0" marR="0" marT="0" marB="0">
                    <a:lnL w="952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vert="horz" wrap="square"/>
                    <a:lstStyle/>
                    <a:p>
                      <a:endParaRPr/>
                    </a:p>
                  </a:txBody>
                  <a:tcPr marL="0" marR="0" marT="0" marB="0">
                    <a:lnL w="952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21000"/>
                        </a:lnSpc>
                      </a:pPr>
                      <a:endParaRPr lang="Arial" altLang="Arial" sz="400"/>
                    </a:p>
                    <a:p>
                      <a:pPr marL="1200199" algn="l" rtl="0" eaLnBrk="0">
                        <a:lnSpc>
                          <a:spcPct val="68000"/>
                        </a:lnSpc>
                      </a:pPr>
                      <a:r>
                        <a:rPr sz="600" spc="-30">
                          <a:solidFill>
                            <a:srgbClr val="000000">
                              <a:alpha val="100000"/>
                            </a:srgbClr>
                          </a:solidFill>
                          <a:latin typeface="Arial"/>
                          <a:ea typeface="Arial"/>
                          <a:cs typeface="Arial"/>
                        </a:rPr>
                        <a:t>0</a:t>
                      </a:r>
                      <a:r>
                        <a:rPr sz="1500" spc="-30">
                          <a:solidFill>
                            <a:srgbClr val="000000">
                              <a:alpha val="100000"/>
                            </a:srgbClr>
                          </a:solidFill>
                          <a:latin typeface="Microsoft YaHei"/>
                          <a:ea typeface="Microsoft YaHei"/>
                          <a:cs typeface="Microsoft YaHei"/>
                        </a:rPr>
                        <a:t>．</a:t>
                      </a:r>
                      <a:r>
                        <a:rPr sz="600" spc="-30">
                          <a:solidFill>
                            <a:srgbClr val="000000">
                              <a:alpha val="100000"/>
                            </a:srgbClr>
                          </a:solidFill>
                          <a:latin typeface="Arial"/>
                          <a:ea typeface="Arial"/>
                          <a:cs typeface="Arial"/>
                        </a:rPr>
                        <a:t>01</a:t>
                      </a:r>
                      <a:r>
                        <a:rPr sz="600" spc="-30">
                          <a:solidFill>
                            <a:srgbClr val="000000">
                              <a:alpha val="100000"/>
                            </a:srgbClr>
                          </a:solidFill>
                          <a:latin typeface="Microsoft YaHei"/>
                          <a:ea typeface="Microsoft YaHei"/>
                          <a:cs typeface="Microsoft YaHei"/>
                        </a:rPr>
                        <a:t>~</a:t>
                      </a:r>
                      <a:r>
                        <a:rPr sz="600" spc="-30">
                          <a:solidFill>
                            <a:srgbClr val="000000">
                              <a:alpha val="100000"/>
                            </a:srgbClr>
                          </a:solidFill>
                          <a:latin typeface="Arial"/>
                          <a:ea typeface="Arial"/>
                          <a:cs typeface="Arial"/>
                        </a:rPr>
                        <a:t>10</a:t>
                      </a:r>
                      <a:r>
                        <a:rPr sz="600" spc="0">
                          <a:solidFill>
                            <a:srgbClr val="000000">
                              <a:alpha val="100000"/>
                            </a:srgbClr>
                          </a:solidFill>
                          <a:latin typeface="Arial"/>
                          <a:ea typeface="Arial"/>
                          <a:cs typeface="Arial"/>
                        </a:rPr>
                        <a:t>0</a:t>
                      </a:r>
                      <a:endParaRPr lang="Arial" altLang="Arial" sz="600"/>
                    </a:p>
                  </a:txBody>
                  <a:tcPr marL="0" marR="0" marT="0" marB="0">
                    <a:lnL w="317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29234">
                <a:tc gridSpan="2">
                  <a:txBody>
                    <a:bodyPr vert="horz" wrap="square"/>
                    <a:lstStyle/>
                    <a:p>
                      <a:pPr algn="l" rtl="0" eaLnBrk="0">
                        <a:lnSpc>
                          <a:spcPct val="103000"/>
                        </a:lnSpc>
                      </a:pPr>
                      <a:endParaRPr lang="Arial" altLang="Arial" sz="400"/>
                    </a:p>
                    <a:p>
                      <a:pPr marL="1329980" algn="l" rtl="0" eaLnBrk="0">
                        <a:lnSpc>
                          <a:spcPct val="91000"/>
                        </a:lnSpc>
                        <a:spcBef>
                          <a:spcPts val="3"/>
                        </a:spcBef>
                      </a:pPr>
                      <a:r>
                        <a:rPr sz="800" spc="70">
                          <a:solidFill>
                            <a:srgbClr val="000000">
                              <a:alpha val="100000"/>
                            </a:srgbClr>
                          </a:solidFill>
                          <a:latin typeface="Microsoft YaHei"/>
                          <a:ea typeface="Microsoft YaHei"/>
                          <a:cs typeface="Microsoft YaHei"/>
                        </a:rPr>
                        <a:t>异丁</a:t>
                      </a:r>
                      <a:r>
                        <a:rPr sz="800" spc="60">
                          <a:solidFill>
                            <a:srgbClr val="000000">
                              <a:alpha val="100000"/>
                            </a:srgbClr>
                          </a:solidFill>
                          <a:latin typeface="Microsoft YaHei"/>
                          <a:ea typeface="Microsoft YaHei"/>
                          <a:cs typeface="Microsoft YaHei"/>
                        </a:rPr>
                        <a:t>烧</a:t>
                      </a:r>
                      <a:endParaRPr lang="Microsoft YaHei" altLang="Microsoft YaHei" sz="800"/>
                    </a:p>
                  </a:txBody>
                  <a:tcPr marL="0" marR="0" marT="0" marB="0">
                    <a:lnL w="952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vert="horz" wrap="square"/>
                    <a:lstStyle/>
                    <a:p>
                      <a:endParaRPr/>
                    </a:p>
                  </a:txBody>
                  <a:tcPr marL="0" marR="0" marT="0" marB="0">
                    <a:lnL w="952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20000"/>
                        </a:lnSpc>
                      </a:pPr>
                      <a:endParaRPr lang="Arial" altLang="Arial" sz="400"/>
                    </a:p>
                    <a:p>
                      <a:pPr marL="1228544" algn="l" rtl="0" eaLnBrk="0">
                        <a:lnSpc>
                          <a:spcPct val="73000"/>
                        </a:lnSpc>
                        <a:spcBef>
                          <a:spcPts val="3"/>
                        </a:spcBef>
                      </a:pPr>
                      <a:r>
                        <a:rPr sz="600" spc="-40">
                          <a:solidFill>
                            <a:srgbClr val="000000">
                              <a:alpha val="100000"/>
                            </a:srgbClr>
                          </a:solidFill>
                          <a:latin typeface="Arial"/>
                          <a:ea typeface="Arial"/>
                          <a:cs typeface="Arial"/>
                        </a:rPr>
                        <a:t>0</a:t>
                      </a:r>
                      <a:r>
                        <a:rPr sz="1400" spc="-40">
                          <a:solidFill>
                            <a:srgbClr val="000000">
                              <a:alpha val="100000"/>
                            </a:srgbClr>
                          </a:solidFill>
                          <a:latin typeface="Microsoft YaHei"/>
                          <a:ea typeface="Microsoft YaHei"/>
                          <a:cs typeface="Microsoft YaHei"/>
                        </a:rPr>
                        <a:t>．</a:t>
                      </a:r>
                      <a:r>
                        <a:rPr sz="600" spc="-40">
                          <a:solidFill>
                            <a:srgbClr val="000000">
                              <a:alpha val="100000"/>
                            </a:srgbClr>
                          </a:solidFill>
                          <a:latin typeface="Arial"/>
                          <a:ea typeface="Arial"/>
                          <a:cs typeface="Arial"/>
                        </a:rPr>
                        <a:t>01</a:t>
                      </a:r>
                      <a:r>
                        <a:rPr sz="600" spc="-40">
                          <a:solidFill>
                            <a:srgbClr val="000000">
                              <a:alpha val="100000"/>
                            </a:srgbClr>
                          </a:solidFill>
                          <a:latin typeface="Microsoft YaHei"/>
                          <a:ea typeface="Microsoft YaHei"/>
                          <a:cs typeface="Microsoft YaHei"/>
                        </a:rPr>
                        <a:t>~</a:t>
                      </a:r>
                      <a:r>
                        <a:rPr sz="600" spc="-20">
                          <a:solidFill>
                            <a:srgbClr val="000000">
                              <a:alpha val="100000"/>
                            </a:srgbClr>
                          </a:solidFill>
                          <a:latin typeface="Arial"/>
                          <a:ea typeface="Arial"/>
                          <a:cs typeface="Arial"/>
                        </a:rPr>
                        <a:t>1</a:t>
                      </a:r>
                      <a:r>
                        <a:rPr sz="600" spc="0">
                          <a:solidFill>
                            <a:srgbClr val="000000">
                              <a:alpha val="100000"/>
                            </a:srgbClr>
                          </a:solidFill>
                          <a:latin typeface="Arial"/>
                          <a:ea typeface="Arial"/>
                          <a:cs typeface="Arial"/>
                        </a:rPr>
                        <a:t>0</a:t>
                      </a:r>
                      <a:endParaRPr lang="Arial" altLang="Arial" sz="600"/>
                    </a:p>
                  </a:txBody>
                  <a:tcPr marL="0" marR="0" marT="0" marB="0">
                    <a:lnL w="317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29234">
                <a:tc gridSpan="2">
                  <a:txBody>
                    <a:bodyPr vert="horz" wrap="square"/>
                    <a:lstStyle/>
                    <a:p>
                      <a:pPr algn="l" rtl="0" eaLnBrk="0">
                        <a:lnSpc>
                          <a:spcPct val="103000"/>
                        </a:lnSpc>
                      </a:pPr>
                      <a:endParaRPr lang="Arial" altLang="Arial" sz="400"/>
                    </a:p>
                    <a:p>
                      <a:pPr marL="1330085" algn="l" rtl="0" eaLnBrk="0">
                        <a:lnSpc>
                          <a:spcPct val="91000"/>
                        </a:lnSpc>
                        <a:spcBef>
                          <a:spcPts val="2"/>
                        </a:spcBef>
                      </a:pPr>
                      <a:r>
                        <a:rPr sz="800" spc="70">
                          <a:solidFill>
                            <a:srgbClr val="000000">
                              <a:alpha val="100000"/>
                            </a:srgbClr>
                          </a:solidFill>
                          <a:latin typeface="Microsoft YaHei"/>
                          <a:ea typeface="Microsoft YaHei"/>
                          <a:cs typeface="Microsoft YaHei"/>
                        </a:rPr>
                        <a:t>正丁</a:t>
                      </a:r>
                      <a:r>
                        <a:rPr sz="800" spc="60">
                          <a:solidFill>
                            <a:srgbClr val="000000">
                              <a:alpha val="100000"/>
                            </a:srgbClr>
                          </a:solidFill>
                          <a:latin typeface="Microsoft YaHei"/>
                          <a:ea typeface="Microsoft YaHei"/>
                          <a:cs typeface="Microsoft YaHei"/>
                        </a:rPr>
                        <a:t>烧</a:t>
                      </a:r>
                      <a:endParaRPr lang="Microsoft YaHei" altLang="Microsoft YaHei" sz="800"/>
                    </a:p>
                  </a:txBody>
                  <a:tcPr marL="0" marR="0" marT="0" marB="0">
                    <a:lnL w="952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vert="horz" wrap="square"/>
                    <a:lstStyle/>
                    <a:p>
                      <a:endParaRPr/>
                    </a:p>
                  </a:txBody>
                  <a:tcPr marL="0" marR="0" marT="0" marB="0">
                    <a:lnL w="952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20000"/>
                        </a:lnSpc>
                      </a:pPr>
                      <a:endParaRPr lang="Arial" altLang="Arial" sz="400"/>
                    </a:p>
                    <a:p>
                      <a:pPr marL="1228544" algn="l" rtl="0" eaLnBrk="0">
                        <a:lnSpc>
                          <a:spcPct val="73000"/>
                        </a:lnSpc>
                        <a:spcBef>
                          <a:spcPts val="3"/>
                        </a:spcBef>
                      </a:pPr>
                      <a:r>
                        <a:rPr sz="600" spc="-40">
                          <a:solidFill>
                            <a:srgbClr val="000000">
                              <a:alpha val="100000"/>
                            </a:srgbClr>
                          </a:solidFill>
                          <a:latin typeface="Arial"/>
                          <a:ea typeface="Arial"/>
                          <a:cs typeface="Arial"/>
                        </a:rPr>
                        <a:t>0</a:t>
                      </a:r>
                      <a:r>
                        <a:rPr sz="1400" spc="-40">
                          <a:solidFill>
                            <a:srgbClr val="000000">
                              <a:alpha val="100000"/>
                            </a:srgbClr>
                          </a:solidFill>
                          <a:latin typeface="Microsoft YaHei"/>
                          <a:ea typeface="Microsoft YaHei"/>
                          <a:cs typeface="Microsoft YaHei"/>
                        </a:rPr>
                        <a:t>．</a:t>
                      </a:r>
                      <a:r>
                        <a:rPr sz="600" spc="-40">
                          <a:solidFill>
                            <a:srgbClr val="000000">
                              <a:alpha val="100000"/>
                            </a:srgbClr>
                          </a:solidFill>
                          <a:latin typeface="Arial"/>
                          <a:ea typeface="Arial"/>
                          <a:cs typeface="Arial"/>
                        </a:rPr>
                        <a:t>01</a:t>
                      </a:r>
                      <a:r>
                        <a:rPr sz="600" spc="-40">
                          <a:solidFill>
                            <a:srgbClr val="000000">
                              <a:alpha val="100000"/>
                            </a:srgbClr>
                          </a:solidFill>
                          <a:latin typeface="Microsoft YaHei"/>
                          <a:ea typeface="Microsoft YaHei"/>
                          <a:cs typeface="Microsoft YaHei"/>
                        </a:rPr>
                        <a:t>~</a:t>
                      </a:r>
                      <a:r>
                        <a:rPr sz="600" spc="-20">
                          <a:solidFill>
                            <a:srgbClr val="000000">
                              <a:alpha val="100000"/>
                            </a:srgbClr>
                          </a:solidFill>
                          <a:latin typeface="Arial"/>
                          <a:ea typeface="Arial"/>
                          <a:cs typeface="Arial"/>
                        </a:rPr>
                        <a:t>1</a:t>
                      </a:r>
                      <a:r>
                        <a:rPr sz="600" spc="0">
                          <a:solidFill>
                            <a:srgbClr val="000000">
                              <a:alpha val="100000"/>
                            </a:srgbClr>
                          </a:solidFill>
                          <a:latin typeface="Arial"/>
                          <a:ea typeface="Arial"/>
                          <a:cs typeface="Arial"/>
                        </a:rPr>
                        <a:t>0</a:t>
                      </a:r>
                      <a:endParaRPr lang="Arial" altLang="Arial" sz="600"/>
                    </a:p>
                  </a:txBody>
                  <a:tcPr marL="0" marR="0" marT="0" marB="0">
                    <a:lnL w="317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29234">
                <a:tc>
                  <a:txBody>
                    <a:bodyPr vert="horz" wrap="square"/>
                    <a:lstStyle/>
                    <a:p>
                      <a:pPr algn="l" rtl="0" eaLnBrk="0">
                        <a:lnSpc>
                          <a:spcPct val="100000"/>
                        </a:lnSpc>
                      </a:pPr>
                      <a:endParaRPr lang="Arial" altLang="Arial" sz="1000"/>
                    </a:p>
                  </a:txBody>
                  <a:tcPr marL="0" marR="0" marT="0" marB="0">
                    <a:lnL w="952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3000"/>
                        </a:lnSpc>
                      </a:pPr>
                      <a:endParaRPr lang="Arial" altLang="Arial" sz="400"/>
                    </a:p>
                    <a:p>
                      <a:pPr marL="93969" algn="l" rtl="0" eaLnBrk="0">
                        <a:lnSpc>
                          <a:spcPct val="91000"/>
                        </a:lnSpc>
                        <a:spcBef>
                          <a:spcPts val="3"/>
                        </a:spcBef>
                      </a:pPr>
                      <a:r>
                        <a:rPr sz="800" spc="80">
                          <a:solidFill>
                            <a:srgbClr val="000000">
                              <a:alpha val="100000"/>
                            </a:srgbClr>
                          </a:solidFill>
                          <a:latin typeface="Microsoft YaHei"/>
                          <a:ea typeface="Microsoft YaHei"/>
                          <a:cs typeface="Microsoft YaHei"/>
                        </a:rPr>
                        <a:t>新皮</a:t>
                      </a:r>
                      <a:r>
                        <a:rPr sz="800" spc="50">
                          <a:solidFill>
                            <a:srgbClr val="000000">
                              <a:alpha val="100000"/>
                            </a:srgbClr>
                          </a:solidFill>
                          <a:latin typeface="Microsoft YaHei"/>
                          <a:ea typeface="Microsoft YaHei"/>
                          <a:cs typeface="Microsoft YaHei"/>
                        </a:rPr>
                        <a:t>烧</a:t>
                      </a:r>
                      <a:endParaRPr lang="Microsoft YaHei" altLang="Microsoft YaHei" sz="8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20000"/>
                        </a:lnSpc>
                      </a:pPr>
                      <a:endParaRPr lang="Arial" altLang="Arial" sz="400"/>
                    </a:p>
                    <a:p>
                      <a:pPr marL="1256887" algn="l" rtl="0" eaLnBrk="0">
                        <a:lnSpc>
                          <a:spcPct val="73000"/>
                        </a:lnSpc>
                        <a:spcBef>
                          <a:spcPts val="3"/>
                        </a:spcBef>
                      </a:pPr>
                      <a:r>
                        <a:rPr sz="500" spc="-10">
                          <a:solidFill>
                            <a:srgbClr val="000000">
                              <a:alpha val="100000"/>
                            </a:srgbClr>
                          </a:solidFill>
                          <a:latin typeface="Arial"/>
                          <a:ea typeface="Arial"/>
                          <a:cs typeface="Arial"/>
                        </a:rPr>
                        <a:t>0</a:t>
                      </a:r>
                      <a:r>
                        <a:rPr sz="1400" spc="-10">
                          <a:solidFill>
                            <a:srgbClr val="000000">
                              <a:alpha val="100000"/>
                            </a:srgbClr>
                          </a:solidFill>
                          <a:latin typeface="Microsoft YaHei"/>
                          <a:ea typeface="Microsoft YaHei"/>
                          <a:cs typeface="Microsoft YaHei"/>
                        </a:rPr>
                        <a:t>．</a:t>
                      </a:r>
                      <a:r>
                        <a:rPr sz="500" spc="-10">
                          <a:solidFill>
                            <a:srgbClr val="000000">
                              <a:alpha val="100000"/>
                            </a:srgbClr>
                          </a:solidFill>
                          <a:latin typeface="Arial"/>
                          <a:ea typeface="Arial"/>
                          <a:cs typeface="Arial"/>
                        </a:rPr>
                        <a:t>01</a:t>
                      </a:r>
                      <a:r>
                        <a:rPr sz="500" spc="-10">
                          <a:solidFill>
                            <a:srgbClr val="000000">
                              <a:alpha val="100000"/>
                            </a:srgbClr>
                          </a:solidFill>
                          <a:latin typeface="Microsoft YaHei"/>
                          <a:ea typeface="Microsoft YaHei"/>
                          <a:cs typeface="Microsoft YaHei"/>
                        </a:rPr>
                        <a:t>~</a:t>
                      </a:r>
                      <a:r>
                        <a:rPr sz="500" spc="0">
                          <a:solidFill>
                            <a:srgbClr val="000000">
                              <a:alpha val="100000"/>
                            </a:srgbClr>
                          </a:solidFill>
                          <a:latin typeface="Arial"/>
                          <a:ea typeface="Arial"/>
                          <a:cs typeface="Arial"/>
                        </a:rPr>
                        <a:t>2</a:t>
                      </a:r>
                      <a:endParaRPr lang="Arial" altLang="Arial" sz="500"/>
                    </a:p>
                  </a:txBody>
                  <a:tcPr marL="0" marR="0" marT="0" marB="0">
                    <a:lnL w="317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29234">
                <a:tc gridSpan="2">
                  <a:txBody>
                    <a:bodyPr vert="horz" wrap="square"/>
                    <a:lstStyle/>
                    <a:p>
                      <a:pPr algn="l" rtl="0" eaLnBrk="0">
                        <a:lnSpc>
                          <a:spcPct val="102000"/>
                        </a:lnSpc>
                      </a:pPr>
                      <a:endParaRPr lang="Arial" altLang="Arial" sz="400"/>
                    </a:p>
                    <a:p>
                      <a:pPr marL="1329980" algn="l" rtl="0" eaLnBrk="0">
                        <a:lnSpc>
                          <a:spcPct val="91000"/>
                        </a:lnSpc>
                        <a:spcBef>
                          <a:spcPts val="3"/>
                        </a:spcBef>
                      </a:pPr>
                      <a:r>
                        <a:rPr sz="800" spc="70">
                          <a:solidFill>
                            <a:srgbClr val="000000">
                              <a:alpha val="100000"/>
                            </a:srgbClr>
                          </a:solidFill>
                          <a:latin typeface="Microsoft YaHei"/>
                          <a:ea typeface="Microsoft YaHei"/>
                          <a:cs typeface="Microsoft YaHei"/>
                        </a:rPr>
                        <a:t>异皮</a:t>
                      </a:r>
                      <a:r>
                        <a:rPr sz="800" spc="60">
                          <a:solidFill>
                            <a:srgbClr val="000000">
                              <a:alpha val="100000"/>
                            </a:srgbClr>
                          </a:solidFill>
                          <a:latin typeface="Microsoft YaHei"/>
                          <a:ea typeface="Microsoft YaHei"/>
                          <a:cs typeface="Microsoft YaHei"/>
                        </a:rPr>
                        <a:t>烧</a:t>
                      </a:r>
                      <a:endParaRPr lang="Microsoft YaHei" altLang="Microsoft YaHei" sz="800"/>
                    </a:p>
                  </a:txBody>
                  <a:tcPr marL="0" marR="0" marT="0" marB="0">
                    <a:lnL w="952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vert="horz" wrap="square"/>
                    <a:lstStyle/>
                    <a:p>
                      <a:endParaRPr/>
                    </a:p>
                  </a:txBody>
                  <a:tcPr marL="0" marR="0" marT="0" marB="0">
                    <a:lnL w="952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20000"/>
                        </a:lnSpc>
                      </a:pPr>
                      <a:endParaRPr lang="Arial" altLang="Arial" sz="400"/>
                    </a:p>
                    <a:p>
                      <a:pPr marL="1256887" algn="l" rtl="0" eaLnBrk="0">
                        <a:lnSpc>
                          <a:spcPct val="73000"/>
                        </a:lnSpc>
                        <a:spcBef>
                          <a:spcPts val="3"/>
                        </a:spcBef>
                      </a:pPr>
                      <a:r>
                        <a:rPr sz="500" spc="-10">
                          <a:solidFill>
                            <a:srgbClr val="000000">
                              <a:alpha val="100000"/>
                            </a:srgbClr>
                          </a:solidFill>
                          <a:latin typeface="Arial"/>
                          <a:ea typeface="Arial"/>
                          <a:cs typeface="Arial"/>
                        </a:rPr>
                        <a:t>0</a:t>
                      </a:r>
                      <a:r>
                        <a:rPr sz="1400" spc="-10">
                          <a:solidFill>
                            <a:srgbClr val="000000">
                              <a:alpha val="100000"/>
                            </a:srgbClr>
                          </a:solidFill>
                          <a:latin typeface="Microsoft YaHei"/>
                          <a:ea typeface="Microsoft YaHei"/>
                          <a:cs typeface="Microsoft YaHei"/>
                        </a:rPr>
                        <a:t>．</a:t>
                      </a:r>
                      <a:r>
                        <a:rPr sz="500" spc="-10">
                          <a:solidFill>
                            <a:srgbClr val="000000">
                              <a:alpha val="100000"/>
                            </a:srgbClr>
                          </a:solidFill>
                          <a:latin typeface="Arial"/>
                          <a:ea typeface="Arial"/>
                          <a:cs typeface="Arial"/>
                        </a:rPr>
                        <a:t>01</a:t>
                      </a:r>
                      <a:r>
                        <a:rPr sz="500" spc="-10">
                          <a:solidFill>
                            <a:srgbClr val="000000">
                              <a:alpha val="100000"/>
                            </a:srgbClr>
                          </a:solidFill>
                          <a:latin typeface="Microsoft YaHei"/>
                          <a:ea typeface="Microsoft YaHei"/>
                          <a:cs typeface="Microsoft YaHei"/>
                        </a:rPr>
                        <a:t>~</a:t>
                      </a:r>
                      <a:r>
                        <a:rPr sz="500" spc="0">
                          <a:solidFill>
                            <a:srgbClr val="000000">
                              <a:alpha val="100000"/>
                            </a:srgbClr>
                          </a:solidFill>
                          <a:latin typeface="Arial"/>
                          <a:ea typeface="Arial"/>
                          <a:cs typeface="Arial"/>
                        </a:rPr>
                        <a:t>2</a:t>
                      </a:r>
                      <a:endParaRPr lang="Arial" altLang="Arial" sz="500"/>
                    </a:p>
                  </a:txBody>
                  <a:tcPr marL="0" marR="0" marT="0" marB="0">
                    <a:lnL w="317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29234">
                <a:tc gridSpan="2">
                  <a:txBody>
                    <a:bodyPr vert="horz" wrap="square"/>
                    <a:lstStyle/>
                    <a:p>
                      <a:pPr algn="l" rtl="0" eaLnBrk="0">
                        <a:lnSpc>
                          <a:spcPct val="102000"/>
                        </a:lnSpc>
                      </a:pPr>
                      <a:endParaRPr lang="Arial" altLang="Arial" sz="400"/>
                    </a:p>
                    <a:p>
                      <a:pPr marL="1330085" algn="l" rtl="0" eaLnBrk="0">
                        <a:lnSpc>
                          <a:spcPct val="91000"/>
                        </a:lnSpc>
                        <a:spcBef>
                          <a:spcPts val="3"/>
                        </a:spcBef>
                      </a:pPr>
                      <a:r>
                        <a:rPr sz="800" spc="70">
                          <a:solidFill>
                            <a:srgbClr val="000000">
                              <a:alpha val="100000"/>
                            </a:srgbClr>
                          </a:solidFill>
                          <a:latin typeface="Microsoft YaHei"/>
                          <a:ea typeface="Microsoft YaHei"/>
                          <a:cs typeface="Microsoft YaHei"/>
                        </a:rPr>
                        <a:t>正皮</a:t>
                      </a:r>
                      <a:r>
                        <a:rPr sz="800" spc="60">
                          <a:solidFill>
                            <a:srgbClr val="000000">
                              <a:alpha val="100000"/>
                            </a:srgbClr>
                          </a:solidFill>
                          <a:latin typeface="Microsoft YaHei"/>
                          <a:ea typeface="Microsoft YaHei"/>
                          <a:cs typeface="Microsoft YaHei"/>
                        </a:rPr>
                        <a:t>烧</a:t>
                      </a:r>
                      <a:endParaRPr lang="Microsoft YaHei" altLang="Microsoft YaHei" sz="800"/>
                    </a:p>
                  </a:txBody>
                  <a:tcPr marL="0" marR="0" marT="0" marB="0">
                    <a:lnL w="952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vert="horz" wrap="square"/>
                    <a:lstStyle/>
                    <a:p>
                      <a:endParaRPr/>
                    </a:p>
                  </a:txBody>
                  <a:tcPr marL="0" marR="0" marT="0" marB="0">
                    <a:lnL w="952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20000"/>
                        </a:lnSpc>
                      </a:pPr>
                      <a:endParaRPr lang="Arial" altLang="Arial" sz="400"/>
                    </a:p>
                    <a:p>
                      <a:pPr marL="1256887" algn="l" rtl="0" eaLnBrk="0">
                        <a:lnSpc>
                          <a:spcPct val="73000"/>
                        </a:lnSpc>
                        <a:spcBef>
                          <a:spcPts val="3"/>
                        </a:spcBef>
                      </a:pPr>
                      <a:r>
                        <a:rPr sz="500" spc="-10">
                          <a:solidFill>
                            <a:srgbClr val="000000">
                              <a:alpha val="100000"/>
                            </a:srgbClr>
                          </a:solidFill>
                          <a:latin typeface="Arial"/>
                          <a:ea typeface="Arial"/>
                          <a:cs typeface="Arial"/>
                        </a:rPr>
                        <a:t>0</a:t>
                      </a:r>
                      <a:r>
                        <a:rPr sz="1400" spc="-10">
                          <a:solidFill>
                            <a:srgbClr val="000000">
                              <a:alpha val="100000"/>
                            </a:srgbClr>
                          </a:solidFill>
                          <a:latin typeface="Microsoft YaHei"/>
                          <a:ea typeface="Microsoft YaHei"/>
                          <a:cs typeface="Microsoft YaHei"/>
                        </a:rPr>
                        <a:t>．</a:t>
                      </a:r>
                      <a:r>
                        <a:rPr sz="500" spc="-10">
                          <a:solidFill>
                            <a:srgbClr val="000000">
                              <a:alpha val="100000"/>
                            </a:srgbClr>
                          </a:solidFill>
                          <a:latin typeface="Arial"/>
                          <a:ea typeface="Arial"/>
                          <a:cs typeface="Arial"/>
                        </a:rPr>
                        <a:t>01</a:t>
                      </a:r>
                      <a:r>
                        <a:rPr sz="500" spc="-10">
                          <a:solidFill>
                            <a:srgbClr val="000000">
                              <a:alpha val="100000"/>
                            </a:srgbClr>
                          </a:solidFill>
                          <a:latin typeface="Microsoft YaHei"/>
                          <a:ea typeface="Microsoft YaHei"/>
                          <a:cs typeface="Microsoft YaHei"/>
                        </a:rPr>
                        <a:t>~</a:t>
                      </a:r>
                      <a:r>
                        <a:rPr sz="500" spc="0">
                          <a:solidFill>
                            <a:srgbClr val="000000">
                              <a:alpha val="100000"/>
                            </a:srgbClr>
                          </a:solidFill>
                          <a:latin typeface="Arial"/>
                          <a:ea typeface="Arial"/>
                          <a:cs typeface="Arial"/>
                        </a:rPr>
                        <a:t>2</a:t>
                      </a:r>
                      <a:endParaRPr lang="Arial" altLang="Arial" sz="500"/>
                    </a:p>
                  </a:txBody>
                  <a:tcPr marL="0" marR="0" marT="0" marB="0">
                    <a:lnL w="317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29234">
                <a:tc gridSpan="2">
                  <a:txBody>
                    <a:bodyPr vert="horz" wrap="square"/>
                    <a:lstStyle/>
                    <a:p>
                      <a:pPr algn="l" rtl="0" eaLnBrk="0">
                        <a:lnSpc>
                          <a:spcPct val="103000"/>
                        </a:lnSpc>
                      </a:pPr>
                      <a:endParaRPr lang="Arial" altLang="Arial" sz="400"/>
                    </a:p>
                    <a:p>
                      <a:pPr marL="1397013" algn="l" rtl="0" eaLnBrk="0">
                        <a:lnSpc>
                          <a:spcPct val="91000"/>
                        </a:lnSpc>
                        <a:spcBef>
                          <a:spcPts val="2"/>
                        </a:spcBef>
                      </a:pPr>
                      <a:r>
                        <a:rPr sz="800" spc="20">
                          <a:solidFill>
                            <a:srgbClr val="000000">
                              <a:alpha val="100000"/>
                            </a:srgbClr>
                          </a:solidFill>
                          <a:latin typeface="Microsoft YaHei"/>
                          <a:ea typeface="Microsoft YaHei"/>
                          <a:cs typeface="Microsoft YaHei"/>
                        </a:rPr>
                        <a:t>己</a:t>
                      </a:r>
                      <a:r>
                        <a:rPr sz="800" spc="10">
                          <a:solidFill>
                            <a:srgbClr val="000000">
                              <a:alpha val="100000"/>
                            </a:srgbClr>
                          </a:solidFill>
                          <a:latin typeface="Microsoft YaHei"/>
                          <a:ea typeface="Microsoft YaHei"/>
                          <a:cs typeface="Microsoft YaHei"/>
                        </a:rPr>
                        <a:t>烧</a:t>
                      </a:r>
                      <a:endParaRPr lang="Microsoft YaHei" altLang="Microsoft YaHei" sz="800"/>
                    </a:p>
                  </a:txBody>
                  <a:tcPr marL="0" marR="0" marT="0" marB="0">
                    <a:lnL w="952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vert="horz" wrap="square"/>
                    <a:lstStyle/>
                    <a:p>
                      <a:endParaRPr/>
                    </a:p>
                  </a:txBody>
                  <a:tcPr marL="0" marR="0" marT="0" marB="0">
                    <a:lnL w="952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20000"/>
                        </a:lnSpc>
                      </a:pPr>
                      <a:endParaRPr lang="Arial" altLang="Arial" sz="400"/>
                    </a:p>
                    <a:p>
                      <a:pPr marL="1256887" algn="l" rtl="0" eaLnBrk="0">
                        <a:lnSpc>
                          <a:spcPct val="73000"/>
                        </a:lnSpc>
                        <a:spcBef>
                          <a:spcPts val="3"/>
                        </a:spcBef>
                      </a:pPr>
                      <a:r>
                        <a:rPr sz="500" spc="-10">
                          <a:solidFill>
                            <a:srgbClr val="000000">
                              <a:alpha val="100000"/>
                            </a:srgbClr>
                          </a:solidFill>
                          <a:latin typeface="Arial"/>
                          <a:ea typeface="Arial"/>
                          <a:cs typeface="Arial"/>
                        </a:rPr>
                        <a:t>0</a:t>
                      </a:r>
                      <a:r>
                        <a:rPr sz="1400" spc="-10">
                          <a:solidFill>
                            <a:srgbClr val="000000">
                              <a:alpha val="100000"/>
                            </a:srgbClr>
                          </a:solidFill>
                          <a:latin typeface="Microsoft YaHei"/>
                          <a:ea typeface="Microsoft YaHei"/>
                          <a:cs typeface="Microsoft YaHei"/>
                        </a:rPr>
                        <a:t>．</a:t>
                      </a:r>
                      <a:r>
                        <a:rPr sz="500" spc="-10">
                          <a:solidFill>
                            <a:srgbClr val="000000">
                              <a:alpha val="100000"/>
                            </a:srgbClr>
                          </a:solidFill>
                          <a:latin typeface="Arial"/>
                          <a:ea typeface="Arial"/>
                          <a:cs typeface="Arial"/>
                        </a:rPr>
                        <a:t>01</a:t>
                      </a:r>
                      <a:r>
                        <a:rPr sz="500" spc="-10">
                          <a:solidFill>
                            <a:srgbClr val="000000">
                              <a:alpha val="100000"/>
                            </a:srgbClr>
                          </a:solidFill>
                          <a:latin typeface="Microsoft YaHei"/>
                          <a:ea typeface="Microsoft YaHei"/>
                          <a:cs typeface="Microsoft YaHei"/>
                        </a:rPr>
                        <a:t>~</a:t>
                      </a:r>
                      <a:r>
                        <a:rPr sz="500" spc="0">
                          <a:solidFill>
                            <a:srgbClr val="000000">
                              <a:alpha val="100000"/>
                            </a:srgbClr>
                          </a:solidFill>
                          <a:latin typeface="Arial"/>
                          <a:ea typeface="Arial"/>
                          <a:cs typeface="Arial"/>
                        </a:rPr>
                        <a:t>2</a:t>
                      </a:r>
                      <a:endParaRPr lang="Arial" altLang="Arial" sz="500"/>
                    </a:p>
                  </a:txBody>
                  <a:tcPr marL="0" marR="0" marT="0" marB="0">
                    <a:lnL w="317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29234">
                <a:tc gridSpan="2">
                  <a:txBody>
                    <a:bodyPr vert="horz" wrap="square"/>
                    <a:lstStyle/>
                    <a:p>
                      <a:pPr algn="l" rtl="0" eaLnBrk="0">
                        <a:lnSpc>
                          <a:spcPct val="101000"/>
                        </a:lnSpc>
                      </a:pPr>
                      <a:endParaRPr lang="Arial" altLang="Arial" sz="400"/>
                    </a:p>
                    <a:p>
                      <a:pPr marL="1099193" algn="l" rtl="0" eaLnBrk="0">
                        <a:lnSpc>
                          <a:spcPct val="92000"/>
                        </a:lnSpc>
                        <a:spcBef>
                          <a:spcPts val="4"/>
                        </a:spcBef>
                      </a:pPr>
                      <a:r>
                        <a:rPr sz="800" spc="90">
                          <a:solidFill>
                            <a:srgbClr val="000000">
                              <a:alpha val="100000"/>
                            </a:srgbClr>
                          </a:solidFill>
                          <a:latin typeface="Microsoft YaHei"/>
                          <a:ea typeface="Microsoft YaHei"/>
                          <a:cs typeface="Microsoft YaHei"/>
                        </a:rPr>
                        <a:t>康烧和更重组</a:t>
                      </a:r>
                      <a:r>
                        <a:rPr sz="800" spc="80">
                          <a:solidFill>
                            <a:srgbClr val="000000">
                              <a:alpha val="100000"/>
                            </a:srgbClr>
                          </a:solidFill>
                          <a:latin typeface="Microsoft YaHei"/>
                          <a:ea typeface="Microsoft YaHei"/>
                          <a:cs typeface="Microsoft YaHei"/>
                        </a:rPr>
                        <a:t>分</a:t>
                      </a:r>
                      <a:endParaRPr lang="Microsoft YaHei" altLang="Microsoft YaHei" sz="800"/>
                    </a:p>
                  </a:txBody>
                  <a:tcPr marL="0" marR="0" marT="0" marB="0">
                    <a:lnL w="952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vert="horz" wrap="square"/>
                    <a:lstStyle/>
                    <a:p>
                      <a:endParaRPr/>
                    </a:p>
                  </a:txBody>
                  <a:tcPr marL="0" marR="0" marT="0" marB="0">
                    <a:lnL w="952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22000"/>
                        </a:lnSpc>
                      </a:pPr>
                      <a:endParaRPr lang="Arial" altLang="Arial" sz="400"/>
                    </a:p>
                    <a:p>
                      <a:pPr marL="1256887" algn="l" rtl="0" eaLnBrk="0">
                        <a:lnSpc>
                          <a:spcPct val="78000"/>
                        </a:lnSpc>
                        <a:spcBef>
                          <a:spcPts val="1"/>
                        </a:spcBef>
                      </a:pPr>
                      <a:r>
                        <a:rPr sz="500" spc="10">
                          <a:solidFill>
                            <a:srgbClr val="000000">
                              <a:alpha val="100000"/>
                            </a:srgbClr>
                          </a:solidFill>
                          <a:latin typeface="Arial"/>
                          <a:ea typeface="Arial"/>
                          <a:cs typeface="Arial"/>
                        </a:rPr>
                        <a:t>0</a:t>
                      </a:r>
                      <a:r>
                        <a:rPr sz="1300" spc="10">
                          <a:solidFill>
                            <a:srgbClr val="000000">
                              <a:alpha val="100000"/>
                            </a:srgbClr>
                          </a:solidFill>
                          <a:latin typeface="Microsoft YaHei"/>
                          <a:ea typeface="Microsoft YaHei"/>
                          <a:cs typeface="Microsoft YaHei"/>
                        </a:rPr>
                        <a:t>．</a:t>
                      </a:r>
                      <a:r>
                        <a:rPr sz="500" spc="10">
                          <a:solidFill>
                            <a:srgbClr val="000000">
                              <a:alpha val="100000"/>
                            </a:srgbClr>
                          </a:solidFill>
                          <a:latin typeface="Arial"/>
                          <a:ea typeface="Arial"/>
                          <a:cs typeface="Arial"/>
                        </a:rPr>
                        <a:t>0</a:t>
                      </a:r>
                      <a:r>
                        <a:rPr sz="500" spc="0">
                          <a:solidFill>
                            <a:srgbClr val="000000">
                              <a:alpha val="100000"/>
                            </a:srgbClr>
                          </a:solidFill>
                          <a:latin typeface="Arial"/>
                          <a:ea typeface="Arial"/>
                          <a:cs typeface="Arial"/>
                        </a:rPr>
                        <a:t>1</a:t>
                      </a:r>
                      <a:r>
                        <a:rPr sz="500" spc="0">
                          <a:solidFill>
                            <a:srgbClr val="000000">
                              <a:alpha val="100000"/>
                            </a:srgbClr>
                          </a:solidFill>
                          <a:latin typeface="Microsoft YaHei"/>
                          <a:ea typeface="Microsoft YaHei"/>
                          <a:cs typeface="Microsoft YaHei"/>
                        </a:rPr>
                        <a:t>~</a:t>
                      </a:r>
                      <a:r>
                        <a:rPr sz="500" spc="0">
                          <a:solidFill>
                            <a:srgbClr val="000000">
                              <a:alpha val="100000"/>
                            </a:srgbClr>
                          </a:solidFill>
                          <a:latin typeface="Arial"/>
                          <a:ea typeface="Arial"/>
                          <a:cs typeface="Arial"/>
                        </a:rPr>
                        <a:t>1</a:t>
                      </a:r>
                      <a:endParaRPr lang="Arial" altLang="Arial" sz="500"/>
                    </a:p>
                  </a:txBody>
                  <a:tcPr marL="0" marR="0" marT="0" marB="0">
                    <a:lnL w="317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29234">
                <a:tc gridSpan="2">
                  <a:txBody>
                    <a:bodyPr vert="horz" wrap="square"/>
                    <a:lstStyle/>
                    <a:p>
                      <a:pPr algn="l" rtl="0" eaLnBrk="0">
                        <a:lnSpc>
                          <a:spcPct val="108000"/>
                        </a:lnSpc>
                      </a:pPr>
                      <a:endParaRPr lang="Arial" altLang="Arial" sz="400"/>
                    </a:p>
                    <a:p>
                      <a:pPr marL="1250690" algn="l" rtl="0" eaLnBrk="0">
                        <a:lnSpc>
                          <a:spcPct val="82000"/>
                        </a:lnSpc>
                        <a:spcBef>
                          <a:spcPts val="1"/>
                        </a:spcBef>
                      </a:pPr>
                      <a:r>
                        <a:rPr sz="800" spc="20">
                          <a:solidFill>
                            <a:srgbClr val="000000">
                              <a:alpha val="100000"/>
                            </a:srgbClr>
                          </a:solidFill>
                          <a:latin typeface="Microsoft YaHei"/>
                          <a:ea typeface="Microsoft YaHei"/>
                          <a:cs typeface="Microsoft YaHei"/>
                        </a:rPr>
                        <a:t>一 氧</a:t>
                      </a:r>
                      <a:r>
                        <a:rPr sz="800" spc="10">
                          <a:solidFill>
                            <a:srgbClr val="000000">
                              <a:alpha val="100000"/>
                            </a:srgbClr>
                          </a:solidFill>
                          <a:latin typeface="Microsoft YaHei"/>
                          <a:ea typeface="Microsoft YaHei"/>
                          <a:cs typeface="Microsoft YaHei"/>
                        </a:rPr>
                        <a:t>化</a:t>
                      </a:r>
                      <a:r>
                        <a:rPr sz="800" spc="0">
                          <a:solidFill>
                            <a:srgbClr val="000000">
                              <a:alpha val="100000"/>
                            </a:srgbClr>
                          </a:solidFill>
                          <a:latin typeface="Microsoft YaHei"/>
                          <a:ea typeface="Microsoft YaHei"/>
                          <a:cs typeface="Microsoft YaHei"/>
                        </a:rPr>
                        <a:t>碳</a:t>
                      </a:r>
                      <a:r>
                        <a:rPr sz="1400" spc="0" baseline="18602">
                          <a:solidFill>
                            <a:srgbClr val="000000">
                              <a:alpha val="100000"/>
                            </a:srgbClr>
                          </a:solidFill>
                          <a:latin typeface="Arial"/>
                          <a:ea typeface="Arial"/>
                          <a:cs typeface="Arial"/>
                        </a:rPr>
                        <a:t>a</a:t>
                      </a:r>
                      <a:endParaRPr lang="Arial" altLang="Arial" sz="909"/>
                    </a:p>
                  </a:txBody>
                  <a:tcPr marL="0" marR="0" marT="0" marB="0">
                    <a:lnL w="952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vert="horz" wrap="square"/>
                    <a:lstStyle/>
                    <a:p>
                      <a:endParaRPr/>
                    </a:p>
                  </a:txBody>
                  <a:tcPr marL="0" marR="0" marT="0" marB="0">
                    <a:lnL w="952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22000"/>
                        </a:lnSpc>
                      </a:pPr>
                      <a:endParaRPr lang="Arial" altLang="Arial" sz="400"/>
                    </a:p>
                    <a:p>
                      <a:pPr marL="1256887" algn="l" rtl="0" eaLnBrk="0">
                        <a:lnSpc>
                          <a:spcPct val="78000"/>
                        </a:lnSpc>
                        <a:spcBef>
                          <a:spcPts val="1"/>
                        </a:spcBef>
                      </a:pPr>
                      <a:r>
                        <a:rPr sz="500" spc="10">
                          <a:solidFill>
                            <a:srgbClr val="000000">
                              <a:alpha val="100000"/>
                            </a:srgbClr>
                          </a:solidFill>
                          <a:latin typeface="Arial"/>
                          <a:ea typeface="Arial"/>
                          <a:cs typeface="Arial"/>
                        </a:rPr>
                        <a:t>0</a:t>
                      </a:r>
                      <a:r>
                        <a:rPr sz="1300" spc="10">
                          <a:solidFill>
                            <a:srgbClr val="000000">
                              <a:alpha val="100000"/>
                            </a:srgbClr>
                          </a:solidFill>
                          <a:latin typeface="Microsoft YaHei"/>
                          <a:ea typeface="Microsoft YaHei"/>
                          <a:cs typeface="Microsoft YaHei"/>
                        </a:rPr>
                        <a:t>．</a:t>
                      </a:r>
                      <a:r>
                        <a:rPr sz="500" spc="10">
                          <a:solidFill>
                            <a:srgbClr val="000000">
                              <a:alpha val="100000"/>
                            </a:srgbClr>
                          </a:solidFill>
                          <a:latin typeface="Arial"/>
                          <a:ea typeface="Arial"/>
                          <a:cs typeface="Arial"/>
                        </a:rPr>
                        <a:t>0</a:t>
                      </a:r>
                      <a:r>
                        <a:rPr sz="500" spc="0">
                          <a:solidFill>
                            <a:srgbClr val="000000">
                              <a:alpha val="100000"/>
                            </a:srgbClr>
                          </a:solidFill>
                          <a:latin typeface="Arial"/>
                          <a:ea typeface="Arial"/>
                          <a:cs typeface="Arial"/>
                        </a:rPr>
                        <a:t>1</a:t>
                      </a:r>
                      <a:r>
                        <a:rPr sz="500" spc="0">
                          <a:solidFill>
                            <a:srgbClr val="000000">
                              <a:alpha val="100000"/>
                            </a:srgbClr>
                          </a:solidFill>
                          <a:latin typeface="Microsoft YaHei"/>
                          <a:ea typeface="Microsoft YaHei"/>
                          <a:cs typeface="Microsoft YaHei"/>
                        </a:rPr>
                        <a:t>~</a:t>
                      </a:r>
                      <a:r>
                        <a:rPr sz="500" spc="0">
                          <a:solidFill>
                            <a:srgbClr val="000000">
                              <a:alpha val="100000"/>
                            </a:srgbClr>
                          </a:solidFill>
                          <a:latin typeface="Arial"/>
                          <a:ea typeface="Arial"/>
                          <a:cs typeface="Arial"/>
                        </a:rPr>
                        <a:t>1</a:t>
                      </a:r>
                      <a:endParaRPr lang="Arial" altLang="Arial" sz="500"/>
                    </a:p>
                  </a:txBody>
                  <a:tcPr marL="0" marR="0" marT="0" marB="0">
                    <a:lnL w="317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29234">
                <a:tc gridSpan="2">
                  <a:txBody>
                    <a:bodyPr vert="horz" wrap="square"/>
                    <a:lstStyle/>
                    <a:p>
                      <a:pPr algn="l" rtl="0" eaLnBrk="0">
                        <a:lnSpc>
                          <a:spcPct val="103000"/>
                        </a:lnSpc>
                      </a:pPr>
                      <a:endParaRPr lang="Arial" altLang="Arial" sz="400"/>
                    </a:p>
                    <a:p>
                      <a:pPr marL="1328828" algn="l" rtl="0" eaLnBrk="0">
                        <a:lnSpc>
                          <a:spcPct val="91000"/>
                        </a:lnSpc>
                        <a:spcBef>
                          <a:spcPts val="5"/>
                        </a:spcBef>
                      </a:pPr>
                      <a:r>
                        <a:rPr sz="800" spc="80">
                          <a:solidFill>
                            <a:srgbClr val="000000">
                              <a:alpha val="100000"/>
                            </a:srgbClr>
                          </a:solidFill>
                          <a:latin typeface="Microsoft YaHei"/>
                          <a:ea typeface="Microsoft YaHei"/>
                          <a:cs typeface="Microsoft YaHei"/>
                        </a:rPr>
                        <a:t>硫化</a:t>
                      </a:r>
                      <a:r>
                        <a:rPr sz="800" spc="50">
                          <a:solidFill>
                            <a:srgbClr val="000000">
                              <a:alpha val="100000"/>
                            </a:srgbClr>
                          </a:solidFill>
                          <a:latin typeface="Microsoft YaHei"/>
                          <a:ea typeface="Microsoft YaHei"/>
                          <a:cs typeface="Microsoft YaHei"/>
                        </a:rPr>
                        <a:t>氢</a:t>
                      </a:r>
                      <a:endParaRPr lang="Microsoft YaHei" altLang="Microsoft YaHei" sz="800"/>
                    </a:p>
                  </a:txBody>
                  <a:tcPr marL="0" marR="0" marT="0" marB="0">
                    <a:lnL w="952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vert="horz" wrap="square"/>
                    <a:lstStyle/>
                    <a:p>
                      <a:endParaRPr/>
                    </a:p>
                  </a:txBody>
                  <a:tcPr marL="0" marR="0" marT="0" marB="0">
                    <a:lnL w="952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24000"/>
                        </a:lnSpc>
                      </a:pPr>
                      <a:endParaRPr lang="Arial" altLang="Arial" sz="400"/>
                    </a:p>
                    <a:p>
                      <a:pPr marL="1256887" algn="l" rtl="0" eaLnBrk="0">
                        <a:lnSpc>
                          <a:spcPct val="72000"/>
                        </a:lnSpc>
                      </a:pPr>
                      <a:r>
                        <a:rPr sz="500" spc="-10">
                          <a:solidFill>
                            <a:srgbClr val="000000">
                              <a:alpha val="100000"/>
                            </a:srgbClr>
                          </a:solidFill>
                          <a:latin typeface="Arial"/>
                          <a:ea typeface="Arial"/>
                          <a:cs typeface="Arial"/>
                        </a:rPr>
                        <a:t>0</a:t>
                      </a:r>
                      <a:r>
                        <a:rPr sz="1400" spc="-10">
                          <a:solidFill>
                            <a:srgbClr val="000000">
                              <a:alpha val="100000"/>
                            </a:srgbClr>
                          </a:solidFill>
                          <a:latin typeface="Microsoft YaHei"/>
                          <a:ea typeface="Microsoft YaHei"/>
                          <a:cs typeface="Microsoft YaHei"/>
                        </a:rPr>
                        <a:t>．</a:t>
                      </a:r>
                      <a:r>
                        <a:rPr sz="500" spc="-10">
                          <a:solidFill>
                            <a:srgbClr val="000000">
                              <a:alpha val="100000"/>
                            </a:srgbClr>
                          </a:solidFill>
                          <a:latin typeface="Arial"/>
                          <a:ea typeface="Arial"/>
                          <a:cs typeface="Arial"/>
                        </a:rPr>
                        <a:t>3</a:t>
                      </a:r>
                      <a:r>
                        <a:rPr sz="500" spc="-10">
                          <a:solidFill>
                            <a:srgbClr val="000000">
                              <a:alpha val="100000"/>
                            </a:srgbClr>
                          </a:solidFill>
                          <a:latin typeface="Microsoft YaHei"/>
                          <a:ea typeface="Microsoft YaHei"/>
                          <a:cs typeface="Microsoft YaHei"/>
                        </a:rPr>
                        <a:t>~</a:t>
                      </a:r>
                      <a:r>
                        <a:rPr sz="500" spc="0">
                          <a:solidFill>
                            <a:srgbClr val="000000">
                              <a:alpha val="100000"/>
                            </a:srgbClr>
                          </a:solidFill>
                          <a:latin typeface="Arial"/>
                          <a:ea typeface="Arial"/>
                          <a:cs typeface="Arial"/>
                        </a:rPr>
                        <a:t>30</a:t>
                      </a:r>
                      <a:endParaRPr lang="Arial" altLang="Arial" sz="500"/>
                    </a:p>
                  </a:txBody>
                  <a:tcPr marL="0" marR="0" marT="0" marB="0">
                    <a:lnL w="317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462915">
                <a:tc gridSpan="3">
                  <a:txBody>
                    <a:bodyPr vert="horz" wrap="square"/>
                    <a:lstStyle/>
                    <a:p>
                      <a:pPr algn="l" rtl="0" eaLnBrk="0">
                        <a:lnSpc>
                          <a:spcPct val="116000"/>
                        </a:lnSpc>
                      </a:pPr>
                      <a:endParaRPr lang="Arial" altLang="Arial" sz="500"/>
                    </a:p>
                    <a:p>
                      <a:pPr marL="307260" algn="l" rtl="0" eaLnBrk="0">
                        <a:lnSpc>
                          <a:spcPts val="1023"/>
                        </a:lnSpc>
                        <a:spcBef>
                          <a:spcPts val="1"/>
                        </a:spcBef>
                      </a:pPr>
                      <a:r>
                        <a:rPr sz="1400" spc="0" baseline="24644">
                          <a:solidFill>
                            <a:srgbClr val="000000">
                              <a:alpha val="100000"/>
                            </a:srgbClr>
                          </a:solidFill>
                          <a:latin typeface="Arial"/>
                          <a:ea typeface="Arial"/>
                          <a:cs typeface="Arial"/>
                        </a:rPr>
                        <a:t>a</a:t>
                      </a:r>
                      <a:r>
                        <a:rPr sz="900" spc="60">
                          <a:solidFill>
                            <a:srgbClr val="000000">
                              <a:alpha val="100000"/>
                            </a:srgbClr>
                          </a:solidFill>
                          <a:latin typeface="Arial"/>
                          <a:ea typeface="Arial"/>
                          <a:cs typeface="Arial"/>
                        </a:rPr>
                        <a:t>  </a:t>
                      </a:r>
                      <a:r>
                        <a:rPr sz="800" spc="60">
                          <a:solidFill>
                            <a:srgbClr val="000000">
                              <a:alpha val="100000"/>
                            </a:srgbClr>
                          </a:solidFill>
                          <a:latin typeface="Microsoft YaHei"/>
                          <a:ea typeface="Microsoft YaHei"/>
                          <a:cs typeface="Microsoft YaHei"/>
                        </a:rPr>
                        <a:t>常规天然气一 般不含一 氧化碳组分</a:t>
                      </a:r>
                      <a:r>
                        <a:rPr sz="1600" spc="60">
                          <a:solidFill>
                            <a:srgbClr val="000000">
                              <a:alpha val="100000"/>
                            </a:srgbClr>
                          </a:solidFill>
                          <a:latin typeface="Microsoft YaHei"/>
                          <a:ea typeface="Microsoft YaHei"/>
                          <a:cs typeface="Microsoft YaHei"/>
                        </a:rPr>
                        <a:t>，</a:t>
                      </a:r>
                      <a:r>
                        <a:rPr sz="800" spc="60">
                          <a:solidFill>
                            <a:srgbClr val="000000">
                              <a:alpha val="100000"/>
                            </a:srgbClr>
                          </a:solidFill>
                          <a:latin typeface="Microsoft YaHei"/>
                          <a:ea typeface="Microsoft YaHei"/>
                          <a:cs typeface="Microsoft YaHei"/>
                        </a:rPr>
                        <a:t>煤制天然气等特殊样品中可能含有的 一 氧化碳组分可采</a:t>
                      </a:r>
                      <a:r>
                        <a:rPr sz="800" spc="50">
                          <a:solidFill>
                            <a:srgbClr val="000000">
                              <a:alpha val="100000"/>
                            </a:srgbClr>
                          </a:solidFill>
                          <a:latin typeface="Microsoft YaHei"/>
                          <a:ea typeface="Microsoft YaHei"/>
                          <a:cs typeface="Microsoft YaHei"/>
                        </a:rPr>
                        <a:t>用</a:t>
                      </a:r>
                      <a:r>
                        <a:rPr sz="800" spc="0">
                          <a:solidFill>
                            <a:srgbClr val="000000">
                              <a:alpha val="100000"/>
                            </a:srgbClr>
                          </a:solidFill>
                          <a:latin typeface="Microsoft YaHei"/>
                          <a:ea typeface="Microsoft YaHei"/>
                          <a:cs typeface="Microsoft YaHei"/>
                        </a:rPr>
                        <a:t>本标准规定的</a:t>
                      </a:r>
                      <a:endParaRPr lang="Microsoft YaHei" altLang="Microsoft YaHei" sz="800"/>
                    </a:p>
                    <a:p>
                      <a:pPr marL="418544" algn="l" rtl="0" eaLnBrk="0">
                        <a:lnSpc>
                          <a:spcPts val="1063"/>
                        </a:lnSpc>
                        <a:spcBef>
                          <a:spcPts val="403"/>
                        </a:spcBef>
                      </a:pPr>
                      <a:r>
                        <a:rPr sz="800" spc="80">
                          <a:solidFill>
                            <a:srgbClr val="000000">
                              <a:alpha val="100000"/>
                            </a:srgbClr>
                          </a:solidFill>
                          <a:latin typeface="Microsoft YaHei"/>
                          <a:ea typeface="Microsoft YaHei"/>
                          <a:cs typeface="Microsoft YaHei"/>
                        </a:rPr>
                        <a:t>方法进行检测</a:t>
                      </a:r>
                      <a:r>
                        <a:rPr sz="1600" spc="30">
                          <a:solidFill>
                            <a:srgbClr val="000000">
                              <a:alpha val="100000"/>
                            </a:srgbClr>
                          </a:solidFill>
                          <a:latin typeface="Microsoft YaHei"/>
                          <a:ea typeface="Microsoft YaHei"/>
                          <a:cs typeface="Microsoft YaHei"/>
                        </a:rPr>
                        <a:t>。</a:t>
                      </a:r>
                      <a:endParaRPr lang="Microsoft YaHei" altLang="Microsoft YaHei" sz="1600"/>
                    </a:p>
                  </a:txBody>
                  <a:tcPr marL="0" marR="0" marT="0"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vert="horz" wrap="square"/>
                    <a:lstStyle/>
                    <a:p>
                      <a:endParaRPr/>
                    </a:p>
                  </a:txBody>
                  <a:tcPr marL="0" marR="0" marT="0"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vert="horz" wrap="square"/>
                    <a:lstStyle/>
                    <a:p>
                      <a:endParaRPr/>
                    </a:p>
                  </a:txBody>
                  <a:tcPr marL="0" marR="0" marT="0"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bl>
          </a:graphicData>
        </a:graphic>
      </p:graphicFrame>
      <p:sp>
        <p:nvSpPr>
          <p:cNvPr id="24" name="textbox 24"/>
          <p:cNvSpPr/>
          <p:nvPr/>
        </p:nvSpPr>
        <p:spPr>
          <a:xfrm>
            <a:off x="902932" y="907470"/>
            <a:ext cx="5861050" cy="302641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341"/>
              </a:lnSpc>
            </a:pPr>
            <a:endParaRPr lang="Arial" altLang="Arial" sz="100"/>
          </a:p>
          <a:p>
            <a:pPr algn="r" rtl="0" eaLnBrk="0">
              <a:lnSpc>
                <a:spcPts val="1317"/>
              </a:lnSpc>
            </a:pPr>
            <a:r>
              <a:rPr sz="800" spc="-60">
                <a:solidFill>
                  <a:srgbClr val="000000">
                    <a:alpha val="100000"/>
                  </a:srgbClr>
                </a:solidFill>
                <a:latin typeface="Microsoft YaHei"/>
                <a:ea typeface="Microsoft YaHei"/>
                <a:cs typeface="Microsoft YaHei"/>
              </a:rPr>
              <a:t>犌</a:t>
            </a:r>
            <a:r>
              <a:rPr sz="800" spc="0">
                <a:solidFill>
                  <a:srgbClr val="000000">
                    <a:alpha val="100000"/>
                  </a:srgbClr>
                </a:solidFill>
                <a:latin typeface="Microsoft YaHei"/>
                <a:ea typeface="Microsoft YaHei"/>
                <a:cs typeface="Microsoft YaHei"/>
              </a:rPr>
              <a:t>B</a:t>
            </a:r>
            <a:r>
              <a:rPr sz="2600" spc="-60" baseline="-1520">
                <a:solidFill>
                  <a:srgbClr val="000000">
                    <a:alpha val="100000"/>
                  </a:srgbClr>
                </a:solidFill>
                <a:latin typeface="Microsoft YaHei"/>
                <a:ea typeface="Microsoft YaHei"/>
                <a:cs typeface="Microsoft YaHei"/>
              </a:rPr>
              <a:t>／</a:t>
            </a:r>
            <a:r>
              <a:rPr sz="800" spc="-60">
                <a:solidFill>
                  <a:srgbClr val="000000">
                    <a:alpha val="100000"/>
                  </a:srgbClr>
                </a:solidFill>
                <a:latin typeface="Microsoft YaHei"/>
                <a:ea typeface="Microsoft YaHei"/>
                <a:cs typeface="Microsoft YaHei"/>
              </a:rPr>
              <a:t>犜  </a:t>
            </a:r>
            <a:r>
              <a:rPr sz="800" spc="-60">
                <a:solidFill>
                  <a:srgbClr val="000000">
                    <a:alpha val="100000"/>
                  </a:srgbClr>
                </a:solidFill>
                <a:latin typeface="Arial"/>
                <a:ea typeface="Arial"/>
                <a:cs typeface="Arial"/>
              </a:rPr>
              <a:t>13610 </a:t>
            </a:r>
            <a:r>
              <a:rPr sz="1300" spc="-60" baseline="-3041">
                <a:solidFill>
                  <a:srgbClr val="000000">
                    <a:alpha val="100000"/>
                  </a:srgbClr>
                </a:solidFill>
                <a:latin typeface="Microsoft YaHei"/>
                <a:ea typeface="Microsoft YaHei"/>
                <a:cs typeface="Microsoft YaHei"/>
              </a:rPr>
              <a:t>—</a:t>
            </a:r>
            <a:r>
              <a:rPr sz="800" spc="-60">
                <a:solidFill>
                  <a:srgbClr val="000000">
                    <a:alpha val="100000"/>
                  </a:srgbClr>
                </a:solidFill>
                <a:latin typeface="Microsoft YaHei"/>
                <a:ea typeface="Microsoft YaHei"/>
                <a:cs typeface="Microsoft YaHei"/>
              </a:rPr>
              <a:t> </a:t>
            </a:r>
            <a:r>
              <a:rPr sz="800" spc="-60">
                <a:solidFill>
                  <a:srgbClr val="000000">
                    <a:alpha val="100000"/>
                  </a:srgbClr>
                </a:solidFill>
                <a:latin typeface="Arial"/>
                <a:ea typeface="Arial"/>
                <a:cs typeface="Arial"/>
              </a:rPr>
              <a:t>20</a:t>
            </a:r>
            <a:r>
              <a:rPr sz="800" spc="-40">
                <a:solidFill>
                  <a:srgbClr val="000000">
                    <a:alpha val="100000"/>
                  </a:srgbClr>
                </a:solidFill>
                <a:latin typeface="Arial"/>
                <a:ea typeface="Arial"/>
                <a:cs typeface="Arial"/>
              </a:rPr>
              <a:t>2</a:t>
            </a:r>
            <a:r>
              <a:rPr sz="800" spc="0">
                <a:solidFill>
                  <a:srgbClr val="000000">
                    <a:alpha val="100000"/>
                  </a:srgbClr>
                </a:solidFill>
                <a:latin typeface="Arial"/>
                <a:ea typeface="Arial"/>
                <a:cs typeface="Arial"/>
              </a:rPr>
              <a:t>0</a:t>
            </a:r>
            <a:endParaRPr lang="Arial" altLang="Arial" sz="800"/>
          </a:p>
          <a:p>
            <a:pPr algn="l" rtl="0" eaLnBrk="0">
              <a:lnSpc>
                <a:spcPct val="100000"/>
              </a:lnSpc>
            </a:pPr>
            <a:endParaRPr lang="Arial" altLang="Arial" sz="1000"/>
          </a:p>
          <a:p>
            <a:pPr algn="l" rtl="0" eaLnBrk="0">
              <a:lnSpc>
                <a:spcPct val="100000"/>
              </a:lnSpc>
            </a:pPr>
            <a:endParaRPr lang="Arial" altLang="Arial" sz="1000"/>
          </a:p>
          <a:p>
            <a:pPr algn="l" rtl="0" eaLnBrk="0">
              <a:lnSpc>
                <a:spcPct val="101000"/>
              </a:lnSpc>
            </a:pPr>
            <a:endParaRPr lang="Arial" altLang="Arial" sz="1000"/>
          </a:p>
          <a:p>
            <a:pPr marL="1540718" algn="l" rtl="0" eaLnBrk="0">
              <a:lnSpc>
                <a:spcPct val="91000"/>
              </a:lnSpc>
              <a:spcBef>
                <a:spcPts val="427"/>
              </a:spcBef>
            </a:pPr>
            <a:r>
              <a:rPr sz="1400" spc="120">
                <a:solidFill>
                  <a:srgbClr val="000000">
                    <a:alpha val="100000"/>
                  </a:srgbClr>
                </a:solidFill>
                <a:latin typeface="Microsoft YaHei"/>
                <a:ea typeface="Microsoft YaHei"/>
                <a:cs typeface="Microsoft YaHei"/>
              </a:rPr>
              <a:t>天然气的组成分析    气相色谱</a:t>
            </a:r>
            <a:r>
              <a:rPr sz="1400" spc="70">
                <a:solidFill>
                  <a:srgbClr val="000000">
                    <a:alpha val="100000"/>
                  </a:srgbClr>
                </a:solidFill>
                <a:latin typeface="Microsoft YaHei"/>
                <a:ea typeface="Microsoft YaHei"/>
                <a:cs typeface="Microsoft YaHei"/>
              </a:rPr>
              <a:t>法</a:t>
            </a:r>
            <a:endParaRPr lang="Microsoft YaHei" altLang="Microsoft YaHei" sz="1400"/>
          </a:p>
          <a:p>
            <a:pPr algn="l" rtl="0" eaLnBrk="0">
              <a:lnSpc>
                <a:spcPct val="111000"/>
              </a:lnSpc>
            </a:pPr>
            <a:endParaRPr lang="Arial" altLang="Arial" sz="1000"/>
          </a:p>
          <a:p>
            <a:pPr algn="l" rtl="0" eaLnBrk="0">
              <a:lnSpc>
                <a:spcPct val="111000"/>
              </a:lnSpc>
            </a:pPr>
            <a:endParaRPr lang="Arial" altLang="Arial" sz="1000"/>
          </a:p>
          <a:p>
            <a:pPr marL="12700" indent="258422" algn="l" rtl="0" eaLnBrk="0">
              <a:lnSpc>
                <a:spcPct val="77000"/>
              </a:lnSpc>
              <a:spcBef>
                <a:spcPts val="546"/>
              </a:spcBef>
            </a:pPr>
            <a:r>
              <a:rPr sz="900" spc="130">
                <a:solidFill>
                  <a:srgbClr val="000000">
                    <a:alpha val="100000"/>
                  </a:srgbClr>
                </a:solidFill>
                <a:latin typeface="Microsoft YaHei"/>
                <a:ea typeface="Microsoft YaHei"/>
                <a:cs typeface="Microsoft YaHei"/>
              </a:rPr>
              <a:t>警示—本标准不涉及与其应用有关的所有安全问题</a:t>
            </a:r>
            <a:r>
              <a:rPr sz="1800" spc="130">
                <a:solidFill>
                  <a:srgbClr val="000000">
                    <a:alpha val="100000"/>
                  </a:srgbClr>
                </a:solidFill>
                <a:latin typeface="Microsoft YaHei"/>
                <a:ea typeface="Microsoft YaHei"/>
                <a:cs typeface="Microsoft YaHei"/>
              </a:rPr>
              <a:t>。</a:t>
            </a:r>
            <a:r>
              <a:rPr sz="900" spc="130">
                <a:solidFill>
                  <a:srgbClr val="000000">
                    <a:alpha val="100000"/>
                  </a:srgbClr>
                </a:solidFill>
                <a:latin typeface="Microsoft YaHei"/>
                <a:ea typeface="Microsoft YaHei"/>
                <a:cs typeface="Microsoft YaHei"/>
              </a:rPr>
              <a:t>在使用本标准前</a:t>
            </a:r>
            <a:r>
              <a:rPr sz="1800" spc="130">
                <a:solidFill>
                  <a:srgbClr val="000000">
                    <a:alpha val="100000"/>
                  </a:srgbClr>
                </a:solidFill>
                <a:latin typeface="Microsoft YaHei"/>
                <a:ea typeface="Microsoft YaHei"/>
                <a:cs typeface="Microsoft YaHei"/>
              </a:rPr>
              <a:t>，</a:t>
            </a:r>
            <a:r>
              <a:rPr sz="900" spc="130">
                <a:solidFill>
                  <a:srgbClr val="000000">
                    <a:alpha val="100000"/>
                  </a:srgbClr>
                </a:solidFill>
                <a:latin typeface="Microsoft YaHei"/>
                <a:ea typeface="Microsoft YaHei"/>
                <a:cs typeface="Microsoft YaHei"/>
              </a:rPr>
              <a:t>使用者有责任制定</a:t>
            </a:r>
            <a:r>
              <a:rPr sz="900" spc="60">
                <a:solidFill>
                  <a:srgbClr val="000000">
                    <a:alpha val="100000"/>
                  </a:srgbClr>
                </a:solidFill>
                <a:latin typeface="Microsoft YaHei"/>
                <a:ea typeface="Microsoft YaHei"/>
                <a:cs typeface="Microsoft YaHei"/>
              </a:rPr>
              <a:t>相</a:t>
            </a:r>
            <a:r>
              <a:rPr sz="900" spc="0">
                <a:solidFill>
                  <a:srgbClr val="000000">
                    <a:alpha val="100000"/>
                  </a:srgbClr>
                </a:solidFill>
                <a:latin typeface="Microsoft YaHei"/>
                <a:ea typeface="Microsoft YaHei"/>
                <a:cs typeface="Microsoft YaHei"/>
              </a:rPr>
              <a:t>应 </a:t>
            </a:r>
            <a:r>
              <a:rPr sz="900" spc="80">
                <a:solidFill>
                  <a:srgbClr val="000000">
                    <a:alpha val="100000"/>
                  </a:srgbClr>
                </a:solidFill>
                <a:latin typeface="Microsoft YaHei"/>
                <a:ea typeface="Microsoft YaHei"/>
                <a:cs typeface="Microsoft YaHei"/>
              </a:rPr>
              <a:t>的安全和健康操作规程</a:t>
            </a:r>
            <a:r>
              <a:rPr sz="1800" spc="80">
                <a:solidFill>
                  <a:srgbClr val="000000">
                    <a:alpha val="100000"/>
                  </a:srgbClr>
                </a:solidFill>
                <a:latin typeface="Microsoft YaHei"/>
                <a:ea typeface="Microsoft YaHei"/>
                <a:cs typeface="Microsoft YaHei"/>
              </a:rPr>
              <a:t>，</a:t>
            </a:r>
            <a:r>
              <a:rPr sz="900" spc="80">
                <a:solidFill>
                  <a:srgbClr val="000000">
                    <a:alpha val="100000"/>
                  </a:srgbClr>
                </a:solidFill>
                <a:latin typeface="Microsoft YaHei"/>
                <a:ea typeface="Microsoft YaHei"/>
                <a:cs typeface="Microsoft YaHei"/>
              </a:rPr>
              <a:t>并明确其限定的适用</a:t>
            </a:r>
            <a:r>
              <a:rPr sz="900" spc="60">
                <a:solidFill>
                  <a:srgbClr val="000000">
                    <a:alpha val="100000"/>
                  </a:srgbClr>
                </a:solidFill>
                <a:latin typeface="Microsoft YaHei"/>
                <a:ea typeface="Microsoft YaHei"/>
                <a:cs typeface="Microsoft YaHei"/>
              </a:rPr>
              <a:t>范</a:t>
            </a:r>
            <a:r>
              <a:rPr sz="900" spc="0">
                <a:solidFill>
                  <a:srgbClr val="000000">
                    <a:alpha val="100000"/>
                  </a:srgbClr>
                </a:solidFill>
                <a:latin typeface="Microsoft YaHei"/>
                <a:ea typeface="Microsoft YaHei"/>
                <a:cs typeface="Microsoft YaHei"/>
              </a:rPr>
              <a:t>围</a:t>
            </a:r>
            <a:r>
              <a:rPr sz="1800" spc="0">
                <a:solidFill>
                  <a:srgbClr val="000000">
                    <a:alpha val="100000"/>
                  </a:srgbClr>
                </a:solidFill>
                <a:latin typeface="Microsoft YaHei"/>
                <a:ea typeface="Microsoft YaHei"/>
                <a:cs typeface="Microsoft YaHei"/>
              </a:rPr>
              <a:t>。</a:t>
            </a:r>
            <a:endParaRPr lang="Microsoft YaHei" altLang="Microsoft YaHei" sz="1800"/>
          </a:p>
          <a:p>
            <a:pPr algn="l" rtl="0" eaLnBrk="0">
              <a:lnSpc>
                <a:spcPct val="145000"/>
              </a:lnSpc>
            </a:pPr>
            <a:endParaRPr lang="Arial" altLang="Arial" sz="1000"/>
          </a:p>
          <a:p>
            <a:pPr marL="17108" algn="l" rtl="0" eaLnBrk="0">
              <a:lnSpc>
                <a:spcPct val="93000"/>
              </a:lnSpc>
              <a:spcBef>
                <a:spcPts val="275"/>
              </a:spcBef>
            </a:pPr>
            <a:r>
              <a:rPr sz="1400" spc="-20" baseline="-3720">
                <a:solidFill>
                  <a:srgbClr val="000000">
                    <a:alpha val="100000"/>
                  </a:srgbClr>
                </a:solidFill>
                <a:latin typeface="Arial"/>
                <a:ea typeface="Arial"/>
                <a:cs typeface="Arial"/>
              </a:rPr>
              <a:t>1</a:t>
            </a:r>
            <a:r>
              <a:rPr sz="900" spc="-20">
                <a:solidFill>
                  <a:srgbClr val="000000">
                    <a:alpha val="100000"/>
                  </a:srgbClr>
                </a:solidFill>
                <a:latin typeface="Arial"/>
                <a:ea typeface="Arial"/>
                <a:cs typeface="Arial"/>
              </a:rPr>
              <a:t>   </a:t>
            </a:r>
            <a:r>
              <a:rPr sz="900" spc="-10">
                <a:solidFill>
                  <a:srgbClr val="000000">
                    <a:alpha val="100000"/>
                  </a:srgbClr>
                </a:solidFill>
                <a:latin typeface="Arial"/>
                <a:ea typeface="Arial"/>
                <a:cs typeface="Arial"/>
              </a:rPr>
              <a:t> </a:t>
            </a:r>
            <a:r>
              <a:rPr sz="900" spc="0">
                <a:solidFill>
                  <a:srgbClr val="000000">
                    <a:alpha val="100000"/>
                  </a:srgbClr>
                </a:solidFill>
                <a:latin typeface="Arial"/>
                <a:ea typeface="Arial"/>
                <a:cs typeface="Arial"/>
              </a:rPr>
              <a:t> </a:t>
            </a:r>
            <a:r>
              <a:rPr sz="900" spc="0">
                <a:solidFill>
                  <a:srgbClr val="000000">
                    <a:alpha val="100000"/>
                  </a:srgbClr>
                </a:solidFill>
                <a:latin typeface="Microsoft YaHei"/>
                <a:ea typeface="Microsoft YaHei"/>
                <a:cs typeface="Microsoft YaHei"/>
              </a:rPr>
              <a:t>范围</a:t>
            </a:r>
            <a:endParaRPr lang="Microsoft YaHei" altLang="Microsoft YaHei" sz="900"/>
          </a:p>
          <a:p>
            <a:pPr marL="269767" algn="l" rtl="0" eaLnBrk="0">
              <a:lnSpc>
                <a:spcPct val="78000"/>
              </a:lnSpc>
              <a:spcBef>
                <a:spcPts val="1567"/>
              </a:spcBef>
            </a:pPr>
            <a:r>
              <a:rPr sz="900" spc="150">
                <a:solidFill>
                  <a:srgbClr val="000000">
                    <a:alpha val="100000"/>
                  </a:srgbClr>
                </a:solidFill>
                <a:latin typeface="Microsoft YaHei"/>
                <a:ea typeface="Microsoft YaHei"/>
                <a:cs typeface="Microsoft YaHei"/>
              </a:rPr>
              <a:t>本标准规定了用气相色谱法测定天然气及类似气体混合物的化学组成的分析</a:t>
            </a:r>
            <a:r>
              <a:rPr sz="900" spc="130">
                <a:solidFill>
                  <a:srgbClr val="000000">
                    <a:alpha val="100000"/>
                  </a:srgbClr>
                </a:solidFill>
                <a:latin typeface="Microsoft YaHei"/>
                <a:ea typeface="Microsoft YaHei"/>
                <a:cs typeface="Microsoft YaHei"/>
              </a:rPr>
              <a:t>方</a:t>
            </a:r>
            <a:r>
              <a:rPr sz="900" spc="0">
                <a:solidFill>
                  <a:srgbClr val="000000">
                    <a:alpha val="100000"/>
                  </a:srgbClr>
                </a:solidFill>
                <a:latin typeface="Microsoft YaHei"/>
                <a:ea typeface="Microsoft YaHei"/>
                <a:cs typeface="Microsoft YaHei"/>
              </a:rPr>
              <a:t>法</a:t>
            </a:r>
            <a:r>
              <a:rPr sz="1800" spc="0">
                <a:solidFill>
                  <a:srgbClr val="000000">
                    <a:alpha val="100000"/>
                  </a:srgbClr>
                </a:solidFill>
                <a:latin typeface="Microsoft YaHei"/>
                <a:ea typeface="Microsoft YaHei"/>
                <a:cs typeface="Microsoft YaHei"/>
              </a:rPr>
              <a:t>。            </a:t>
            </a:r>
            <a:r>
              <a:rPr sz="900" spc="60">
                <a:solidFill>
                  <a:srgbClr val="000000">
                    <a:alpha val="100000"/>
                  </a:srgbClr>
                </a:solidFill>
                <a:latin typeface="Microsoft YaHei"/>
                <a:ea typeface="Microsoft YaHei"/>
                <a:cs typeface="Microsoft YaHei"/>
              </a:rPr>
              <a:t>本标准适用于如表 </a:t>
            </a:r>
            <a:r>
              <a:rPr sz="1400" spc="60" baseline="-3720">
                <a:solidFill>
                  <a:srgbClr val="000000">
                    <a:alpha val="100000"/>
                  </a:srgbClr>
                </a:solidFill>
                <a:latin typeface="Arial"/>
                <a:ea typeface="Arial"/>
                <a:cs typeface="Arial"/>
              </a:rPr>
              <a:t>1</a:t>
            </a:r>
            <a:r>
              <a:rPr sz="900" spc="60">
                <a:solidFill>
                  <a:srgbClr val="000000">
                    <a:alpha val="100000"/>
                  </a:srgbClr>
                </a:solidFill>
                <a:latin typeface="Arial"/>
                <a:ea typeface="Arial"/>
                <a:cs typeface="Arial"/>
              </a:rPr>
              <a:t> </a:t>
            </a:r>
            <a:r>
              <a:rPr sz="900" spc="60">
                <a:solidFill>
                  <a:srgbClr val="000000">
                    <a:alpha val="100000"/>
                  </a:srgbClr>
                </a:solidFill>
                <a:latin typeface="Microsoft YaHei"/>
                <a:ea typeface="Microsoft YaHei"/>
                <a:cs typeface="Microsoft YaHei"/>
              </a:rPr>
              <a:t>所示天然气组分范围的分析</a:t>
            </a:r>
            <a:r>
              <a:rPr sz="1800" spc="60">
                <a:solidFill>
                  <a:srgbClr val="000000">
                    <a:alpha val="100000"/>
                  </a:srgbClr>
                </a:solidFill>
                <a:latin typeface="Microsoft YaHei"/>
                <a:ea typeface="Microsoft YaHei"/>
                <a:cs typeface="Microsoft YaHei"/>
              </a:rPr>
              <a:t>，</a:t>
            </a:r>
            <a:r>
              <a:rPr sz="900" spc="60">
                <a:solidFill>
                  <a:srgbClr val="000000">
                    <a:alpha val="100000"/>
                  </a:srgbClr>
                </a:solidFill>
                <a:latin typeface="Microsoft YaHei"/>
                <a:ea typeface="Microsoft YaHei"/>
                <a:cs typeface="Microsoft YaHei"/>
              </a:rPr>
              <a:t>也适用于一个或几个组分的测定</a:t>
            </a:r>
            <a:r>
              <a:rPr sz="1800" spc="20">
                <a:solidFill>
                  <a:srgbClr val="000000">
                    <a:alpha val="100000"/>
                  </a:srgbClr>
                </a:solidFill>
                <a:latin typeface="Microsoft YaHei"/>
                <a:ea typeface="Microsoft YaHei"/>
                <a:cs typeface="Microsoft YaHei"/>
              </a:rPr>
              <a:t>。</a:t>
            </a:r>
            <a:endParaRPr lang="Microsoft YaHei" altLang="Microsoft YaHei" sz="1800"/>
          </a:p>
          <a:p>
            <a:pPr algn="l" rtl="0" eaLnBrk="0">
              <a:lnSpc>
                <a:spcPct val="102000"/>
              </a:lnSpc>
            </a:pPr>
            <a:endParaRPr lang="Arial" altLang="Arial" sz="1000"/>
          </a:p>
          <a:p>
            <a:pPr marL="2013412" algn="l" rtl="0" eaLnBrk="0">
              <a:lnSpc>
                <a:spcPct val="93000"/>
              </a:lnSpc>
            </a:pPr>
            <a:r>
              <a:rPr sz="900" spc="70">
                <a:solidFill>
                  <a:srgbClr val="000000">
                    <a:alpha val="100000"/>
                  </a:srgbClr>
                </a:solidFill>
                <a:latin typeface="Microsoft YaHei"/>
                <a:ea typeface="Microsoft YaHei"/>
                <a:cs typeface="Microsoft YaHei"/>
              </a:rPr>
              <a:t>表  </a:t>
            </a:r>
            <a:r>
              <a:rPr sz="1400" spc="70" baseline="-3720">
                <a:solidFill>
                  <a:srgbClr val="000000">
                    <a:alpha val="100000"/>
                  </a:srgbClr>
                </a:solidFill>
                <a:latin typeface="Arial"/>
                <a:ea typeface="Arial"/>
                <a:cs typeface="Arial"/>
              </a:rPr>
              <a:t>1</a:t>
            </a:r>
            <a:r>
              <a:rPr sz="900" spc="70">
                <a:solidFill>
                  <a:srgbClr val="000000">
                    <a:alpha val="100000"/>
                  </a:srgbClr>
                </a:solidFill>
                <a:latin typeface="Arial"/>
                <a:ea typeface="Arial"/>
                <a:cs typeface="Arial"/>
              </a:rPr>
              <a:t>     </a:t>
            </a:r>
            <a:r>
              <a:rPr sz="900" spc="70">
                <a:solidFill>
                  <a:srgbClr val="000000">
                    <a:alpha val="100000"/>
                  </a:srgbClr>
                </a:solidFill>
                <a:latin typeface="Microsoft YaHei"/>
                <a:ea typeface="Microsoft YaHei"/>
                <a:cs typeface="Microsoft YaHei"/>
              </a:rPr>
              <a:t>天然气的组分及浓度</a:t>
            </a:r>
            <a:r>
              <a:rPr sz="900" spc="30">
                <a:solidFill>
                  <a:srgbClr val="000000">
                    <a:alpha val="100000"/>
                  </a:srgbClr>
                </a:solidFill>
                <a:latin typeface="Microsoft YaHei"/>
                <a:ea typeface="Microsoft YaHei"/>
                <a:cs typeface="Microsoft YaHei"/>
              </a:rPr>
              <a:t>范</a:t>
            </a:r>
            <a:r>
              <a:rPr sz="900" spc="0">
                <a:solidFill>
                  <a:srgbClr val="000000">
                    <a:alpha val="100000"/>
                  </a:srgbClr>
                </a:solidFill>
                <a:latin typeface="Microsoft YaHei"/>
                <a:ea typeface="Microsoft YaHei"/>
                <a:cs typeface="Microsoft YaHei"/>
              </a:rPr>
              <a:t>围</a:t>
            </a:r>
            <a:endParaRPr lang="Microsoft YaHei" altLang="Microsoft YaHei" sz="900"/>
          </a:p>
        </p:txBody>
      </p:sp>
      <p:sp>
        <p:nvSpPr>
          <p:cNvPr id="25" name="textbox 25"/>
          <p:cNvSpPr/>
          <p:nvPr/>
        </p:nvSpPr>
        <p:spPr>
          <a:xfrm>
            <a:off x="1160862" y="9640794"/>
            <a:ext cx="5602604" cy="17780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341"/>
              </a:lnSpc>
            </a:pPr>
            <a:endParaRPr lang="Arial" altLang="Arial" sz="100"/>
          </a:p>
          <a:p>
            <a:pPr marL="12700" algn="l" rtl="0" eaLnBrk="0">
              <a:lnSpc>
                <a:spcPts val="1196"/>
              </a:lnSpc>
            </a:pPr>
            <a:r>
              <a:rPr sz="900" spc="90">
                <a:solidFill>
                  <a:srgbClr val="000000">
                    <a:alpha val="100000"/>
                  </a:srgbClr>
                </a:solidFill>
                <a:latin typeface="Microsoft YaHei"/>
                <a:ea typeface="Microsoft YaHei"/>
                <a:cs typeface="Microsoft YaHei"/>
              </a:rPr>
              <a:t>下列文件对于本文件的应用是必不可少的</a:t>
            </a:r>
            <a:r>
              <a:rPr sz="1800" spc="90">
                <a:solidFill>
                  <a:srgbClr val="000000">
                    <a:alpha val="100000"/>
                  </a:srgbClr>
                </a:solidFill>
                <a:latin typeface="Microsoft YaHei"/>
                <a:ea typeface="Microsoft YaHei"/>
                <a:cs typeface="Microsoft YaHei"/>
              </a:rPr>
              <a:t>。</a:t>
            </a:r>
            <a:r>
              <a:rPr sz="900" spc="90">
                <a:solidFill>
                  <a:srgbClr val="000000">
                    <a:alpha val="100000"/>
                  </a:srgbClr>
                </a:solidFill>
                <a:latin typeface="Microsoft YaHei"/>
                <a:ea typeface="Microsoft YaHei"/>
                <a:cs typeface="Microsoft YaHei"/>
              </a:rPr>
              <a:t>凡是注 日期的引用文件</a:t>
            </a:r>
            <a:r>
              <a:rPr sz="1800" spc="90">
                <a:solidFill>
                  <a:srgbClr val="000000">
                    <a:alpha val="100000"/>
                  </a:srgbClr>
                </a:solidFill>
                <a:latin typeface="Microsoft YaHei"/>
                <a:ea typeface="Microsoft YaHei"/>
                <a:cs typeface="Microsoft YaHei"/>
              </a:rPr>
              <a:t>，</a:t>
            </a:r>
            <a:r>
              <a:rPr sz="900" spc="90">
                <a:solidFill>
                  <a:srgbClr val="000000">
                    <a:alpha val="100000"/>
                  </a:srgbClr>
                </a:solidFill>
                <a:latin typeface="Microsoft YaHei"/>
                <a:ea typeface="Microsoft YaHei"/>
                <a:cs typeface="Microsoft YaHei"/>
              </a:rPr>
              <a:t>仅注 日期的版本适用于</a:t>
            </a:r>
            <a:r>
              <a:rPr sz="900" spc="0">
                <a:solidFill>
                  <a:srgbClr val="000000">
                    <a:alpha val="100000"/>
                  </a:srgbClr>
                </a:solidFill>
                <a:latin typeface="Microsoft YaHei"/>
                <a:ea typeface="Microsoft YaHei"/>
                <a:cs typeface="Microsoft YaHei"/>
              </a:rPr>
              <a:t>本文</a:t>
            </a:r>
            <a:endParaRPr lang="Microsoft YaHei" altLang="Microsoft YaHei" sz="900"/>
          </a:p>
        </p:txBody>
      </p:sp>
      <p:sp>
        <p:nvSpPr>
          <p:cNvPr id="26" name="textbox 26"/>
          <p:cNvSpPr/>
          <p:nvPr/>
        </p:nvSpPr>
        <p:spPr>
          <a:xfrm>
            <a:off x="891938" y="9243855"/>
            <a:ext cx="1146810" cy="15367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5711"/>
              </a:lnSpc>
            </a:pPr>
            <a:endParaRPr lang="Arial" altLang="Arial" sz="100"/>
          </a:p>
          <a:p>
            <a:pPr marL="12700" algn="l" rtl="0" eaLnBrk="0">
              <a:lnSpc>
                <a:spcPct val="92000"/>
              </a:lnSpc>
            </a:pPr>
            <a:r>
              <a:rPr sz="1400" spc="90" baseline="-3720">
                <a:solidFill>
                  <a:srgbClr val="000000">
                    <a:alpha val="100000"/>
                  </a:srgbClr>
                </a:solidFill>
                <a:latin typeface="Arial"/>
                <a:ea typeface="Arial"/>
                <a:cs typeface="Arial"/>
              </a:rPr>
              <a:t>2</a:t>
            </a:r>
            <a:r>
              <a:rPr sz="900" spc="90">
                <a:solidFill>
                  <a:srgbClr val="000000">
                    <a:alpha val="100000"/>
                  </a:srgbClr>
                </a:solidFill>
                <a:latin typeface="Arial"/>
                <a:ea typeface="Arial"/>
                <a:cs typeface="Arial"/>
              </a:rPr>
              <a:t>    </a:t>
            </a:r>
            <a:r>
              <a:rPr sz="900" spc="90">
                <a:solidFill>
                  <a:srgbClr val="000000">
                    <a:alpha val="100000"/>
                  </a:srgbClr>
                </a:solidFill>
                <a:latin typeface="Microsoft YaHei"/>
                <a:ea typeface="Microsoft YaHei"/>
                <a:cs typeface="Microsoft YaHei"/>
              </a:rPr>
              <a:t>规范性引用文</a:t>
            </a:r>
            <a:r>
              <a:rPr sz="900" spc="30">
                <a:solidFill>
                  <a:srgbClr val="000000">
                    <a:alpha val="100000"/>
                  </a:srgbClr>
                </a:solidFill>
                <a:latin typeface="Microsoft YaHei"/>
                <a:ea typeface="Microsoft YaHei"/>
                <a:cs typeface="Microsoft YaHei"/>
              </a:rPr>
              <a:t>件</a:t>
            </a:r>
            <a:endParaRPr lang="Microsoft YaHei" altLang="Microsoft YaHei" sz="900"/>
          </a:p>
        </p:txBody>
      </p:sp>
      <p:sp>
        <p:nvSpPr>
          <p:cNvPr id="27" name="rect"/>
          <p:cNvSpPr/>
          <p:nvPr/>
        </p:nvSpPr>
        <p:spPr>
          <a:xfrm>
            <a:off x="1844801" y="6790943"/>
            <a:ext cx="190500" cy="190500"/>
          </a:xfrm>
          <a:prstGeom prst="rect">
            <a:avLst/>
          </a:prstGeom>
          <a:solidFill>
            <a:srgbClr val="3CA4DD">
              <a:alpha val="745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8" name="textbox 28"/>
          <p:cNvSpPr/>
          <p:nvPr/>
        </p:nvSpPr>
        <p:spPr>
          <a:xfrm>
            <a:off x="6520507" y="9859845"/>
            <a:ext cx="61594" cy="113029"/>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341"/>
              </a:lnSpc>
            </a:pPr>
            <a:endParaRPr lang="Arial" altLang="Arial" sz="100"/>
          </a:p>
          <a:p>
            <a:pPr marL="12700" algn="l" rtl="0" eaLnBrk="0">
              <a:lnSpc>
                <a:spcPts val="688"/>
              </a:lnSpc>
            </a:pPr>
            <a:r>
              <a:rPr sz="500" spc="0">
                <a:solidFill>
                  <a:srgbClr val="000000">
                    <a:alpha val="100000"/>
                  </a:srgbClr>
                </a:solidFill>
                <a:latin typeface="Arial"/>
                <a:ea typeface="Arial"/>
                <a:cs typeface="Arial"/>
              </a:rPr>
              <a:t>1</a:t>
            </a:r>
            <a:endParaRPr lang="Arial" altLang="Arial" sz="5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9" name="picture 29"/>
          <p:cNvPicPr>
            <a:picLocks noChangeAspect="1"/>
          </p:cNvPicPr>
          <p:nvPr/>
        </p:nvPicPr>
        <p:blipFill>
          <a:blip r:embed="rId2"/>
          <a:stretch>
            <a:fillRect/>
          </a:stretch>
        </p:blipFill>
        <p:spPr>
          <a:xfrm rot="21600000">
            <a:off x="149587" y="122528"/>
            <a:ext cx="1808781" cy="129596"/>
          </a:xfrm>
          <a:prstGeom prst="rect">
            <a:avLst/>
          </a:prstGeom>
        </p:spPr>
      </p:pic>
      <p:sp>
        <p:nvSpPr>
          <p:cNvPr id="30" name="textbox 30"/>
          <p:cNvSpPr/>
          <p:nvPr/>
        </p:nvSpPr>
        <p:spPr>
          <a:xfrm>
            <a:off x="793199" y="907470"/>
            <a:ext cx="5871845" cy="854646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341"/>
              </a:lnSpc>
            </a:pPr>
            <a:endParaRPr lang="Arial" altLang="Arial" sz="100"/>
          </a:p>
          <a:p>
            <a:pPr marL="12700" algn="l" rtl="0" eaLnBrk="0">
              <a:lnSpc>
                <a:spcPts val="1317"/>
              </a:lnSpc>
            </a:pPr>
            <a:r>
              <a:rPr sz="800" spc="-60">
                <a:solidFill>
                  <a:srgbClr val="000000">
                    <a:alpha val="100000"/>
                  </a:srgbClr>
                </a:solidFill>
                <a:latin typeface="Microsoft YaHei"/>
                <a:ea typeface="Microsoft YaHei"/>
                <a:cs typeface="Microsoft YaHei"/>
              </a:rPr>
              <a:t>犌</a:t>
            </a:r>
            <a:r>
              <a:rPr sz="800" spc="0">
                <a:solidFill>
                  <a:srgbClr val="000000">
                    <a:alpha val="100000"/>
                  </a:srgbClr>
                </a:solidFill>
                <a:latin typeface="Microsoft YaHei"/>
                <a:ea typeface="Microsoft YaHei"/>
                <a:cs typeface="Microsoft YaHei"/>
              </a:rPr>
              <a:t>B</a:t>
            </a:r>
            <a:r>
              <a:rPr sz="2600" spc="-60" baseline="-1520">
                <a:solidFill>
                  <a:srgbClr val="000000">
                    <a:alpha val="100000"/>
                  </a:srgbClr>
                </a:solidFill>
                <a:latin typeface="Microsoft YaHei"/>
                <a:ea typeface="Microsoft YaHei"/>
                <a:cs typeface="Microsoft YaHei"/>
              </a:rPr>
              <a:t>／</a:t>
            </a:r>
            <a:r>
              <a:rPr sz="800" spc="-60">
                <a:solidFill>
                  <a:srgbClr val="000000">
                    <a:alpha val="100000"/>
                  </a:srgbClr>
                </a:solidFill>
                <a:latin typeface="Microsoft YaHei"/>
                <a:ea typeface="Microsoft YaHei"/>
                <a:cs typeface="Microsoft YaHei"/>
              </a:rPr>
              <a:t>犜  </a:t>
            </a:r>
            <a:r>
              <a:rPr sz="800" spc="-60">
                <a:solidFill>
                  <a:srgbClr val="000000">
                    <a:alpha val="100000"/>
                  </a:srgbClr>
                </a:solidFill>
                <a:latin typeface="Arial"/>
                <a:ea typeface="Arial"/>
                <a:cs typeface="Arial"/>
              </a:rPr>
              <a:t>13610 </a:t>
            </a:r>
            <a:r>
              <a:rPr sz="1300" spc="-60" baseline="-3041">
                <a:solidFill>
                  <a:srgbClr val="000000">
                    <a:alpha val="100000"/>
                  </a:srgbClr>
                </a:solidFill>
                <a:latin typeface="Microsoft YaHei"/>
                <a:ea typeface="Microsoft YaHei"/>
                <a:cs typeface="Microsoft YaHei"/>
              </a:rPr>
              <a:t>—</a:t>
            </a:r>
            <a:r>
              <a:rPr sz="800" spc="-60">
                <a:solidFill>
                  <a:srgbClr val="000000">
                    <a:alpha val="100000"/>
                  </a:srgbClr>
                </a:solidFill>
                <a:latin typeface="Microsoft YaHei"/>
                <a:ea typeface="Microsoft YaHei"/>
                <a:cs typeface="Microsoft YaHei"/>
              </a:rPr>
              <a:t> </a:t>
            </a:r>
            <a:r>
              <a:rPr sz="800" spc="-60">
                <a:solidFill>
                  <a:srgbClr val="000000">
                    <a:alpha val="100000"/>
                  </a:srgbClr>
                </a:solidFill>
                <a:latin typeface="Arial"/>
                <a:ea typeface="Arial"/>
                <a:cs typeface="Arial"/>
              </a:rPr>
              <a:t>20</a:t>
            </a:r>
            <a:r>
              <a:rPr sz="800" spc="-40">
                <a:solidFill>
                  <a:srgbClr val="000000">
                    <a:alpha val="100000"/>
                  </a:srgbClr>
                </a:solidFill>
                <a:latin typeface="Arial"/>
                <a:ea typeface="Arial"/>
                <a:cs typeface="Arial"/>
              </a:rPr>
              <a:t>2</a:t>
            </a:r>
            <a:r>
              <a:rPr sz="800" spc="0">
                <a:solidFill>
                  <a:srgbClr val="000000">
                    <a:alpha val="100000"/>
                  </a:srgbClr>
                </a:solidFill>
                <a:latin typeface="Arial"/>
                <a:ea typeface="Arial"/>
                <a:cs typeface="Arial"/>
              </a:rPr>
              <a:t>0</a:t>
            </a:r>
            <a:endParaRPr lang="Arial" altLang="Arial" sz="800"/>
          </a:p>
          <a:p>
            <a:pPr marL="15588" algn="l" rtl="0" eaLnBrk="0">
              <a:lnSpc>
                <a:spcPts val="1196"/>
              </a:lnSpc>
              <a:spcBef>
                <a:spcPts val="1436"/>
              </a:spcBef>
            </a:pPr>
            <a:r>
              <a:rPr sz="900" spc="90">
                <a:solidFill>
                  <a:srgbClr val="000000">
                    <a:alpha val="100000"/>
                  </a:srgbClr>
                </a:solidFill>
                <a:latin typeface="Microsoft YaHei"/>
                <a:ea typeface="Microsoft YaHei"/>
                <a:cs typeface="Microsoft YaHei"/>
              </a:rPr>
              <a:t>件</a:t>
            </a:r>
            <a:r>
              <a:rPr sz="1800" spc="90">
                <a:solidFill>
                  <a:srgbClr val="000000">
                    <a:alpha val="100000"/>
                  </a:srgbClr>
                </a:solidFill>
                <a:latin typeface="Microsoft YaHei"/>
                <a:ea typeface="Microsoft YaHei"/>
                <a:cs typeface="Microsoft YaHei"/>
              </a:rPr>
              <a:t>。</a:t>
            </a:r>
            <a:r>
              <a:rPr sz="900" spc="90">
                <a:solidFill>
                  <a:srgbClr val="000000">
                    <a:alpha val="100000"/>
                  </a:srgbClr>
                </a:solidFill>
                <a:latin typeface="Microsoft YaHei"/>
                <a:ea typeface="Microsoft YaHei"/>
                <a:cs typeface="Microsoft YaHei"/>
              </a:rPr>
              <a:t>凡是不注日期的引用文件</a:t>
            </a:r>
            <a:r>
              <a:rPr sz="1800" spc="90">
                <a:solidFill>
                  <a:srgbClr val="000000">
                    <a:alpha val="100000"/>
                  </a:srgbClr>
                </a:solidFill>
                <a:latin typeface="Microsoft YaHei"/>
                <a:ea typeface="Microsoft YaHei"/>
                <a:cs typeface="Microsoft YaHei"/>
              </a:rPr>
              <a:t>，</a:t>
            </a:r>
            <a:r>
              <a:rPr sz="900" spc="90">
                <a:solidFill>
                  <a:srgbClr val="000000">
                    <a:alpha val="100000"/>
                  </a:srgbClr>
                </a:solidFill>
                <a:latin typeface="Microsoft YaHei"/>
                <a:ea typeface="Microsoft YaHei"/>
                <a:cs typeface="Microsoft YaHei"/>
              </a:rPr>
              <a:t>其最新版本(包括所有的修改单)适用于</a:t>
            </a:r>
            <a:r>
              <a:rPr sz="900" spc="20">
                <a:solidFill>
                  <a:srgbClr val="000000">
                    <a:alpha val="100000"/>
                  </a:srgbClr>
                </a:solidFill>
                <a:latin typeface="Microsoft YaHei"/>
                <a:ea typeface="Microsoft YaHei"/>
                <a:cs typeface="Microsoft YaHei"/>
              </a:rPr>
              <a:t>本</a:t>
            </a:r>
            <a:r>
              <a:rPr sz="900" spc="0">
                <a:solidFill>
                  <a:srgbClr val="000000">
                    <a:alpha val="100000"/>
                  </a:srgbClr>
                </a:solidFill>
                <a:latin typeface="Microsoft YaHei"/>
                <a:ea typeface="Microsoft YaHei"/>
                <a:cs typeface="Microsoft YaHei"/>
              </a:rPr>
              <a:t>文件</a:t>
            </a:r>
            <a:r>
              <a:rPr sz="1800" spc="0">
                <a:solidFill>
                  <a:srgbClr val="000000">
                    <a:alpha val="100000"/>
                  </a:srgbClr>
                </a:solidFill>
                <a:latin typeface="Microsoft YaHei"/>
                <a:ea typeface="Microsoft YaHei"/>
                <a:cs typeface="Microsoft YaHei"/>
              </a:rPr>
              <a:t>。</a:t>
            </a:r>
            <a:endParaRPr lang="Microsoft YaHei" altLang="Microsoft YaHei" sz="1800"/>
          </a:p>
          <a:p>
            <a:pPr marL="282121" algn="l" rtl="0" eaLnBrk="0">
              <a:lnSpc>
                <a:spcPts val="1399"/>
              </a:lnSpc>
              <a:spcBef>
                <a:spcPts val="376"/>
              </a:spcBef>
            </a:pPr>
            <a:r>
              <a:rPr sz="1400" spc="0" baseline="-14727">
                <a:solidFill>
                  <a:srgbClr val="000000">
                    <a:alpha val="100000"/>
                  </a:srgbClr>
                </a:solidFill>
                <a:latin typeface="Arial"/>
                <a:ea typeface="Arial"/>
                <a:cs typeface="Arial"/>
              </a:rPr>
              <a:t>GB</a:t>
            </a:r>
            <a:r>
              <a:rPr sz="1800" spc="10">
                <a:solidFill>
                  <a:srgbClr val="000000">
                    <a:alpha val="100000"/>
                  </a:srgbClr>
                </a:solidFill>
                <a:latin typeface="Microsoft YaHei"/>
                <a:ea typeface="Microsoft YaHei"/>
                <a:cs typeface="Microsoft YaHei"/>
              </a:rPr>
              <a:t>／</a:t>
            </a:r>
            <a:r>
              <a:rPr sz="1400" spc="0" baseline="-14727">
                <a:solidFill>
                  <a:srgbClr val="000000">
                    <a:alpha val="100000"/>
                  </a:srgbClr>
                </a:solidFill>
                <a:latin typeface="Arial"/>
                <a:ea typeface="Arial"/>
                <a:cs typeface="Arial"/>
              </a:rPr>
              <a:t>T</a:t>
            </a:r>
            <a:r>
              <a:rPr sz="900" spc="10">
                <a:solidFill>
                  <a:srgbClr val="000000">
                    <a:alpha val="100000"/>
                  </a:srgbClr>
                </a:solidFill>
                <a:latin typeface="Arial"/>
                <a:ea typeface="Arial"/>
                <a:cs typeface="Arial"/>
              </a:rPr>
              <a:t> </a:t>
            </a:r>
            <a:r>
              <a:rPr sz="1400" spc="10" baseline="-14727">
                <a:solidFill>
                  <a:srgbClr val="000000">
                    <a:alpha val="100000"/>
                  </a:srgbClr>
                </a:solidFill>
                <a:latin typeface="Arial"/>
                <a:ea typeface="Arial"/>
                <a:cs typeface="Arial"/>
              </a:rPr>
              <a:t>5274</a:t>
            </a:r>
            <a:r>
              <a:rPr sz="2000" spc="10">
                <a:solidFill>
                  <a:srgbClr val="000000">
                    <a:alpha val="100000"/>
                  </a:srgbClr>
                </a:solidFill>
                <a:latin typeface="Microsoft YaHei"/>
                <a:ea typeface="Microsoft YaHei"/>
                <a:cs typeface="Microsoft YaHei"/>
              </a:rPr>
              <a:t>．</a:t>
            </a:r>
            <a:r>
              <a:rPr sz="1400" spc="10" baseline="-14727">
                <a:solidFill>
                  <a:srgbClr val="000000">
                    <a:alpha val="100000"/>
                  </a:srgbClr>
                </a:solidFill>
                <a:latin typeface="Arial"/>
                <a:ea typeface="Arial"/>
                <a:cs typeface="Arial"/>
              </a:rPr>
              <a:t>1</a:t>
            </a:r>
            <a:r>
              <a:rPr sz="900" spc="10">
                <a:solidFill>
                  <a:srgbClr val="000000">
                    <a:alpha val="100000"/>
                  </a:srgbClr>
                </a:solidFill>
                <a:latin typeface="Arial"/>
                <a:ea typeface="Arial"/>
                <a:cs typeface="Arial"/>
              </a:rPr>
              <a:t>    </a:t>
            </a:r>
            <a:r>
              <a:rPr sz="900" spc="10">
                <a:solidFill>
                  <a:srgbClr val="000000">
                    <a:alpha val="100000"/>
                  </a:srgbClr>
                </a:solidFill>
                <a:latin typeface="Microsoft YaHei"/>
                <a:ea typeface="Microsoft YaHei"/>
                <a:cs typeface="Microsoft YaHei"/>
              </a:rPr>
              <a:t>气体分析   </a:t>
            </a:r>
            <a:r>
              <a:rPr sz="900" spc="0">
                <a:solidFill>
                  <a:srgbClr val="000000">
                    <a:alpha val="100000"/>
                  </a:srgbClr>
                </a:solidFill>
                <a:latin typeface="Microsoft YaHei"/>
                <a:ea typeface="Microsoft YaHei"/>
                <a:cs typeface="Microsoft YaHei"/>
              </a:rPr>
              <a:t> 校准用混合气的制备    第 </a:t>
            </a:r>
            <a:r>
              <a:rPr sz="1400" spc="0" baseline="-14727">
                <a:solidFill>
                  <a:srgbClr val="000000">
                    <a:alpha val="100000"/>
                  </a:srgbClr>
                </a:solidFill>
                <a:latin typeface="Arial"/>
                <a:ea typeface="Arial"/>
                <a:cs typeface="Arial"/>
              </a:rPr>
              <a:t>1</a:t>
            </a:r>
            <a:r>
              <a:rPr sz="900" spc="0">
                <a:solidFill>
                  <a:srgbClr val="000000">
                    <a:alpha val="100000"/>
                  </a:srgbClr>
                </a:solidFill>
                <a:latin typeface="Arial"/>
                <a:ea typeface="Arial"/>
                <a:cs typeface="Arial"/>
              </a:rPr>
              <a:t> </a:t>
            </a:r>
            <a:r>
              <a:rPr sz="900" spc="0">
                <a:solidFill>
                  <a:srgbClr val="000000">
                    <a:alpha val="100000"/>
                  </a:srgbClr>
                </a:solidFill>
                <a:latin typeface="Microsoft YaHei"/>
                <a:ea typeface="Microsoft YaHei"/>
                <a:cs typeface="Microsoft YaHei"/>
              </a:rPr>
              <a:t>部分</a:t>
            </a:r>
            <a:r>
              <a:rPr sz="1800" spc="0">
                <a:solidFill>
                  <a:srgbClr val="000000">
                    <a:alpha val="100000"/>
                  </a:srgbClr>
                </a:solidFill>
                <a:latin typeface="Microsoft YaHei"/>
                <a:ea typeface="Microsoft YaHei"/>
                <a:cs typeface="Microsoft YaHei"/>
              </a:rPr>
              <a:t>：</a:t>
            </a:r>
            <a:r>
              <a:rPr sz="900" spc="0">
                <a:solidFill>
                  <a:srgbClr val="000000">
                    <a:alpha val="100000"/>
                  </a:srgbClr>
                </a:solidFill>
                <a:latin typeface="Microsoft YaHei"/>
                <a:ea typeface="Microsoft YaHei"/>
                <a:cs typeface="Microsoft YaHei"/>
              </a:rPr>
              <a:t>称量法制备一级混合气体</a:t>
            </a:r>
            <a:endParaRPr lang="Microsoft YaHei" altLang="Microsoft YaHei" sz="900"/>
          </a:p>
          <a:p>
            <a:pPr marL="282121" algn="l" rtl="0" eaLnBrk="0">
              <a:lnSpc>
                <a:spcPts val="1221"/>
              </a:lnSpc>
              <a:spcBef>
                <a:spcPts val="172"/>
              </a:spcBef>
            </a:pPr>
            <a:r>
              <a:rPr sz="1400" spc="0" baseline="-18695">
                <a:solidFill>
                  <a:srgbClr val="000000">
                    <a:alpha val="100000"/>
                  </a:srgbClr>
                </a:solidFill>
                <a:latin typeface="Arial"/>
                <a:ea typeface="Arial"/>
                <a:cs typeface="Arial"/>
              </a:rPr>
              <a:t>GB</a:t>
            </a:r>
            <a:r>
              <a:rPr sz="1800" spc="30">
                <a:solidFill>
                  <a:srgbClr val="000000">
                    <a:alpha val="100000"/>
                  </a:srgbClr>
                </a:solidFill>
                <a:latin typeface="Microsoft YaHei"/>
                <a:ea typeface="Microsoft YaHei"/>
                <a:cs typeface="Microsoft YaHei"/>
              </a:rPr>
              <a:t>／</a:t>
            </a:r>
            <a:r>
              <a:rPr sz="1400" spc="0" baseline="-18695">
                <a:solidFill>
                  <a:srgbClr val="000000">
                    <a:alpha val="100000"/>
                  </a:srgbClr>
                </a:solidFill>
                <a:latin typeface="Arial"/>
                <a:ea typeface="Arial"/>
                <a:cs typeface="Arial"/>
              </a:rPr>
              <a:t>T</a:t>
            </a:r>
            <a:r>
              <a:rPr sz="900" spc="30">
                <a:solidFill>
                  <a:srgbClr val="000000">
                    <a:alpha val="100000"/>
                  </a:srgbClr>
                </a:solidFill>
                <a:latin typeface="Arial"/>
                <a:ea typeface="Arial"/>
                <a:cs typeface="Arial"/>
              </a:rPr>
              <a:t> </a:t>
            </a:r>
            <a:r>
              <a:rPr sz="1400" spc="30" baseline="-18695">
                <a:solidFill>
                  <a:srgbClr val="000000">
                    <a:alpha val="100000"/>
                  </a:srgbClr>
                </a:solidFill>
                <a:latin typeface="Arial"/>
                <a:ea typeface="Arial"/>
                <a:cs typeface="Arial"/>
              </a:rPr>
              <a:t>28766</a:t>
            </a:r>
            <a:r>
              <a:rPr sz="900" spc="30">
                <a:solidFill>
                  <a:srgbClr val="000000">
                    <a:alpha val="100000"/>
                  </a:srgbClr>
                </a:solidFill>
                <a:latin typeface="Arial"/>
                <a:ea typeface="Arial"/>
                <a:cs typeface="Arial"/>
              </a:rPr>
              <a:t>    </a:t>
            </a:r>
            <a:r>
              <a:rPr sz="900" spc="30">
                <a:solidFill>
                  <a:srgbClr val="000000">
                    <a:alpha val="100000"/>
                  </a:srgbClr>
                </a:solidFill>
                <a:latin typeface="Microsoft YaHei"/>
                <a:ea typeface="Microsoft YaHei"/>
                <a:cs typeface="Microsoft YaHei"/>
              </a:rPr>
              <a:t>天然气    分析系统性能评</a:t>
            </a:r>
            <a:r>
              <a:rPr sz="900" spc="20">
                <a:solidFill>
                  <a:srgbClr val="000000">
                    <a:alpha val="100000"/>
                  </a:srgbClr>
                </a:solidFill>
                <a:latin typeface="Microsoft YaHei"/>
                <a:ea typeface="Microsoft YaHei"/>
                <a:cs typeface="Microsoft YaHei"/>
              </a:rPr>
              <a:t>价</a:t>
            </a:r>
            <a:endParaRPr lang="Microsoft YaHei" altLang="Microsoft YaHei" sz="900"/>
          </a:p>
          <a:p>
            <a:pPr algn="l" rtl="0" eaLnBrk="0">
              <a:lnSpc>
                <a:spcPct val="138000"/>
              </a:lnSpc>
            </a:pPr>
            <a:endParaRPr lang="Arial" altLang="Arial" sz="1000"/>
          </a:p>
          <a:p>
            <a:pPr marL="14135" algn="l" rtl="0" eaLnBrk="0">
              <a:lnSpc>
                <a:spcPct val="93000"/>
              </a:lnSpc>
              <a:spcBef>
                <a:spcPts val="281"/>
              </a:spcBef>
            </a:pPr>
            <a:r>
              <a:rPr sz="1400" spc="70" baseline="-3720">
                <a:solidFill>
                  <a:srgbClr val="000000">
                    <a:alpha val="100000"/>
                  </a:srgbClr>
                </a:solidFill>
                <a:latin typeface="Arial"/>
                <a:ea typeface="Arial"/>
                <a:cs typeface="Arial"/>
              </a:rPr>
              <a:t>3</a:t>
            </a:r>
            <a:r>
              <a:rPr sz="900" spc="70">
                <a:solidFill>
                  <a:srgbClr val="000000">
                    <a:alpha val="100000"/>
                  </a:srgbClr>
                </a:solidFill>
                <a:latin typeface="Arial"/>
                <a:ea typeface="Arial"/>
                <a:cs typeface="Arial"/>
              </a:rPr>
              <a:t>    </a:t>
            </a:r>
            <a:r>
              <a:rPr sz="900" spc="70">
                <a:solidFill>
                  <a:srgbClr val="000000">
                    <a:alpha val="100000"/>
                  </a:srgbClr>
                </a:solidFill>
                <a:latin typeface="Microsoft YaHei"/>
                <a:ea typeface="Microsoft YaHei"/>
                <a:cs typeface="Microsoft YaHei"/>
              </a:rPr>
              <a:t>方法提</a:t>
            </a:r>
            <a:r>
              <a:rPr sz="900" spc="0">
                <a:solidFill>
                  <a:srgbClr val="000000">
                    <a:alpha val="100000"/>
                  </a:srgbClr>
                </a:solidFill>
                <a:latin typeface="Microsoft YaHei"/>
                <a:ea typeface="Microsoft YaHei"/>
                <a:cs typeface="Microsoft YaHei"/>
              </a:rPr>
              <a:t>要</a:t>
            </a:r>
            <a:endParaRPr lang="Microsoft YaHei" altLang="Microsoft YaHei" sz="900"/>
          </a:p>
          <a:p>
            <a:pPr marL="14725" indent="266186" algn="l" rtl="0" eaLnBrk="0">
              <a:lnSpc>
                <a:spcPct val="74000"/>
              </a:lnSpc>
              <a:spcBef>
                <a:spcPts val="1633"/>
              </a:spcBef>
            </a:pPr>
            <a:r>
              <a:rPr sz="900" spc="140">
                <a:solidFill>
                  <a:srgbClr val="000000">
                    <a:alpha val="100000"/>
                  </a:srgbClr>
                </a:solidFill>
                <a:latin typeface="Microsoft YaHei"/>
                <a:ea typeface="Microsoft YaHei"/>
                <a:cs typeface="Microsoft YaHei"/>
              </a:rPr>
              <a:t>具有代表性的天然气样品(以下简称气样)和已知组成的标准混合气(以下简称标准气)</a:t>
            </a:r>
            <a:r>
              <a:rPr sz="1800" spc="140">
                <a:solidFill>
                  <a:srgbClr val="000000">
                    <a:alpha val="100000"/>
                  </a:srgbClr>
                </a:solidFill>
                <a:latin typeface="Microsoft YaHei"/>
                <a:ea typeface="Microsoft YaHei"/>
                <a:cs typeface="Microsoft YaHei"/>
              </a:rPr>
              <a:t>，</a:t>
            </a:r>
            <a:r>
              <a:rPr sz="900" spc="140">
                <a:solidFill>
                  <a:srgbClr val="000000">
                    <a:alpha val="100000"/>
                  </a:srgbClr>
                </a:solidFill>
                <a:latin typeface="Microsoft YaHei"/>
                <a:ea typeface="Microsoft YaHei"/>
                <a:cs typeface="Microsoft YaHei"/>
              </a:rPr>
              <a:t>在</a:t>
            </a:r>
            <a:r>
              <a:rPr sz="900" spc="70">
                <a:solidFill>
                  <a:srgbClr val="000000">
                    <a:alpha val="100000"/>
                  </a:srgbClr>
                </a:solidFill>
                <a:latin typeface="Microsoft YaHei"/>
                <a:ea typeface="Microsoft YaHei"/>
                <a:cs typeface="Microsoft YaHei"/>
              </a:rPr>
              <a:t>同</a:t>
            </a:r>
            <a:r>
              <a:rPr sz="900" spc="0">
                <a:solidFill>
                  <a:srgbClr val="000000">
                    <a:alpha val="100000"/>
                  </a:srgbClr>
                </a:solidFill>
                <a:latin typeface="Microsoft YaHei"/>
                <a:ea typeface="Microsoft YaHei"/>
                <a:cs typeface="Microsoft YaHei"/>
              </a:rPr>
              <a:t>样的 </a:t>
            </a:r>
            <a:r>
              <a:rPr sz="900" spc="110">
                <a:solidFill>
                  <a:srgbClr val="000000">
                    <a:alpha val="100000"/>
                  </a:srgbClr>
                </a:solidFill>
                <a:latin typeface="Microsoft YaHei"/>
                <a:ea typeface="Microsoft YaHei"/>
                <a:cs typeface="Microsoft YaHei"/>
              </a:rPr>
              <a:t>操作条件下</a:t>
            </a:r>
            <a:r>
              <a:rPr sz="1800" spc="110">
                <a:solidFill>
                  <a:srgbClr val="000000">
                    <a:alpha val="100000"/>
                  </a:srgbClr>
                </a:solidFill>
                <a:latin typeface="Microsoft YaHei"/>
                <a:ea typeface="Microsoft YaHei"/>
                <a:cs typeface="Microsoft YaHei"/>
              </a:rPr>
              <a:t>，</a:t>
            </a:r>
            <a:r>
              <a:rPr sz="900" spc="110">
                <a:solidFill>
                  <a:srgbClr val="000000">
                    <a:alpha val="100000"/>
                  </a:srgbClr>
                </a:solidFill>
                <a:latin typeface="Microsoft YaHei"/>
                <a:ea typeface="Microsoft YaHei"/>
                <a:cs typeface="Microsoft YaHei"/>
              </a:rPr>
              <a:t>用气相色谱法进行分离</a:t>
            </a:r>
            <a:r>
              <a:rPr sz="1800" spc="110">
                <a:solidFill>
                  <a:srgbClr val="000000">
                    <a:alpha val="100000"/>
                  </a:srgbClr>
                </a:solidFill>
                <a:latin typeface="Microsoft YaHei"/>
                <a:ea typeface="Microsoft YaHei"/>
                <a:cs typeface="Microsoft YaHei"/>
              </a:rPr>
              <a:t>。</a:t>
            </a:r>
            <a:r>
              <a:rPr sz="900" spc="110">
                <a:solidFill>
                  <a:srgbClr val="000000">
                    <a:alpha val="100000"/>
                  </a:srgbClr>
                </a:solidFill>
                <a:latin typeface="Microsoft YaHei"/>
                <a:ea typeface="Microsoft YaHei"/>
                <a:cs typeface="Microsoft YaHei"/>
              </a:rPr>
              <a:t>气样中许多重组分可以在某个时间通过改变流过柱子载</a:t>
            </a:r>
            <a:r>
              <a:rPr sz="900" spc="100">
                <a:solidFill>
                  <a:srgbClr val="000000">
                    <a:alpha val="100000"/>
                  </a:srgbClr>
                </a:solidFill>
                <a:latin typeface="Microsoft YaHei"/>
                <a:ea typeface="Microsoft YaHei"/>
                <a:cs typeface="Microsoft YaHei"/>
              </a:rPr>
              <a:t>气</a:t>
            </a:r>
            <a:r>
              <a:rPr sz="900" spc="0">
                <a:solidFill>
                  <a:srgbClr val="000000">
                    <a:alpha val="100000"/>
                  </a:srgbClr>
                </a:solidFill>
                <a:latin typeface="Microsoft YaHei"/>
                <a:ea typeface="Microsoft YaHei"/>
                <a:cs typeface="Microsoft YaHei"/>
              </a:rPr>
              <a:t>的方 </a:t>
            </a:r>
            <a:r>
              <a:rPr sz="900" spc="20">
                <a:solidFill>
                  <a:srgbClr val="000000">
                    <a:alpha val="100000"/>
                  </a:srgbClr>
                </a:solidFill>
                <a:latin typeface="Microsoft YaHei"/>
                <a:ea typeface="Microsoft YaHei"/>
                <a:cs typeface="Microsoft YaHei"/>
              </a:rPr>
              <a:t>向</a:t>
            </a:r>
            <a:r>
              <a:rPr sz="1800" spc="20">
                <a:solidFill>
                  <a:srgbClr val="000000">
                    <a:alpha val="100000"/>
                  </a:srgbClr>
                </a:solidFill>
                <a:latin typeface="Microsoft YaHei"/>
                <a:ea typeface="Microsoft YaHei"/>
                <a:cs typeface="Microsoft YaHei"/>
              </a:rPr>
              <a:t>，</a:t>
            </a:r>
            <a:r>
              <a:rPr sz="900" spc="20">
                <a:solidFill>
                  <a:srgbClr val="000000">
                    <a:alpha val="100000"/>
                  </a:srgbClr>
                </a:solidFill>
                <a:latin typeface="Microsoft YaHei"/>
                <a:ea typeface="Microsoft YaHei"/>
                <a:cs typeface="Microsoft YaHei"/>
              </a:rPr>
              <a:t>获得一组不规则的峰</a:t>
            </a:r>
            <a:r>
              <a:rPr sz="1800" spc="20">
                <a:solidFill>
                  <a:srgbClr val="000000">
                    <a:alpha val="100000"/>
                  </a:srgbClr>
                </a:solidFill>
                <a:latin typeface="Microsoft YaHei"/>
                <a:ea typeface="Microsoft YaHei"/>
                <a:cs typeface="Microsoft YaHei"/>
              </a:rPr>
              <a:t>，</a:t>
            </a:r>
            <a:r>
              <a:rPr sz="900" spc="20">
                <a:solidFill>
                  <a:srgbClr val="000000">
                    <a:alpha val="100000"/>
                  </a:srgbClr>
                </a:solidFill>
                <a:latin typeface="Microsoft YaHei"/>
                <a:ea typeface="Microsoft YaHei"/>
                <a:cs typeface="Microsoft YaHei"/>
              </a:rPr>
              <a:t>这组重组分可以是 </a:t>
            </a:r>
            <a:r>
              <a:rPr sz="1400" spc="0" baseline="-3720">
                <a:solidFill>
                  <a:srgbClr val="000000">
                    <a:alpha val="100000"/>
                  </a:srgbClr>
                </a:solidFill>
                <a:latin typeface="Arial"/>
                <a:ea typeface="Arial"/>
                <a:cs typeface="Arial"/>
              </a:rPr>
              <a:t>C</a:t>
            </a:r>
            <a:r>
              <a:rPr sz="700" spc="20" baseline="-22323">
                <a:solidFill>
                  <a:srgbClr val="000000">
                    <a:alpha val="100000"/>
                  </a:srgbClr>
                </a:solidFill>
                <a:latin typeface="Arial"/>
                <a:ea typeface="Arial"/>
                <a:cs typeface="Arial"/>
              </a:rPr>
              <a:t>5</a:t>
            </a:r>
            <a:r>
              <a:rPr sz="400" spc="20">
                <a:solidFill>
                  <a:srgbClr val="000000">
                    <a:alpha val="100000"/>
                  </a:srgbClr>
                </a:solidFill>
                <a:latin typeface="Arial"/>
                <a:ea typeface="Arial"/>
                <a:cs typeface="Arial"/>
              </a:rPr>
              <a:t>    </a:t>
            </a:r>
            <a:r>
              <a:rPr sz="900" spc="20">
                <a:solidFill>
                  <a:srgbClr val="000000">
                    <a:alpha val="100000"/>
                  </a:srgbClr>
                </a:solidFill>
                <a:latin typeface="Microsoft YaHei"/>
                <a:ea typeface="Microsoft YaHei"/>
                <a:cs typeface="Microsoft YaHei"/>
              </a:rPr>
              <a:t>和更重组分</a:t>
            </a:r>
            <a:r>
              <a:rPr sz="1800" spc="20">
                <a:solidFill>
                  <a:srgbClr val="000000">
                    <a:alpha val="100000"/>
                  </a:srgbClr>
                </a:solidFill>
                <a:latin typeface="Microsoft YaHei"/>
                <a:ea typeface="Microsoft YaHei"/>
                <a:cs typeface="Microsoft YaHei"/>
              </a:rPr>
              <a:t>、</a:t>
            </a:r>
            <a:r>
              <a:rPr sz="1400" spc="0" baseline="-3720">
                <a:solidFill>
                  <a:srgbClr val="000000">
                    <a:alpha val="100000"/>
                  </a:srgbClr>
                </a:solidFill>
                <a:latin typeface="Arial"/>
                <a:ea typeface="Arial"/>
                <a:cs typeface="Arial"/>
              </a:rPr>
              <a:t>C</a:t>
            </a:r>
            <a:r>
              <a:rPr sz="700" spc="20" baseline="-22323">
                <a:solidFill>
                  <a:srgbClr val="000000">
                    <a:alpha val="100000"/>
                  </a:srgbClr>
                </a:solidFill>
                <a:latin typeface="Arial"/>
                <a:ea typeface="Arial"/>
                <a:cs typeface="Arial"/>
              </a:rPr>
              <a:t>6</a:t>
            </a:r>
            <a:r>
              <a:rPr sz="400" spc="20">
                <a:solidFill>
                  <a:srgbClr val="000000">
                    <a:alpha val="100000"/>
                  </a:srgbClr>
                </a:solidFill>
                <a:latin typeface="Arial"/>
                <a:ea typeface="Arial"/>
                <a:cs typeface="Arial"/>
              </a:rPr>
              <a:t>    </a:t>
            </a:r>
            <a:r>
              <a:rPr sz="900" spc="20">
                <a:solidFill>
                  <a:srgbClr val="000000">
                    <a:alpha val="100000"/>
                  </a:srgbClr>
                </a:solidFill>
                <a:latin typeface="Microsoft YaHei"/>
                <a:ea typeface="Microsoft YaHei"/>
                <a:cs typeface="Microsoft YaHei"/>
              </a:rPr>
              <a:t>和更重组分或 </a:t>
            </a:r>
            <a:r>
              <a:rPr sz="1400" spc="0" baseline="-3720">
                <a:solidFill>
                  <a:srgbClr val="000000">
                    <a:alpha val="100000"/>
                  </a:srgbClr>
                </a:solidFill>
                <a:latin typeface="Arial"/>
                <a:ea typeface="Arial"/>
                <a:cs typeface="Arial"/>
              </a:rPr>
              <a:t>C</a:t>
            </a:r>
            <a:r>
              <a:rPr sz="700" spc="20" baseline="-22323">
                <a:solidFill>
                  <a:srgbClr val="000000">
                    <a:alpha val="100000"/>
                  </a:srgbClr>
                </a:solidFill>
                <a:latin typeface="Arial"/>
                <a:ea typeface="Arial"/>
                <a:cs typeface="Arial"/>
              </a:rPr>
              <a:t>7</a:t>
            </a:r>
            <a:r>
              <a:rPr sz="400" spc="20">
                <a:solidFill>
                  <a:srgbClr val="000000">
                    <a:alpha val="100000"/>
                  </a:srgbClr>
                </a:solidFill>
                <a:latin typeface="Arial"/>
                <a:ea typeface="Arial"/>
                <a:cs typeface="Arial"/>
              </a:rPr>
              <a:t> </a:t>
            </a:r>
            <a:r>
              <a:rPr sz="400" spc="0">
                <a:solidFill>
                  <a:srgbClr val="000000">
                    <a:alpha val="100000"/>
                  </a:srgbClr>
                </a:solidFill>
                <a:latin typeface="Arial"/>
                <a:ea typeface="Arial"/>
                <a:cs typeface="Arial"/>
              </a:rPr>
              <a:t>   </a:t>
            </a:r>
            <a:r>
              <a:rPr sz="900" spc="0">
                <a:solidFill>
                  <a:srgbClr val="000000">
                    <a:alpha val="100000"/>
                  </a:srgbClr>
                </a:solidFill>
                <a:latin typeface="Microsoft YaHei"/>
                <a:ea typeface="Microsoft YaHei"/>
                <a:cs typeface="Microsoft YaHei"/>
              </a:rPr>
              <a:t>和更重组分</a:t>
            </a:r>
            <a:r>
              <a:rPr sz="1800" spc="0">
                <a:solidFill>
                  <a:srgbClr val="000000">
                    <a:alpha val="100000"/>
                  </a:srgbClr>
                </a:solidFill>
                <a:latin typeface="Microsoft YaHei"/>
                <a:ea typeface="Microsoft YaHei"/>
                <a:cs typeface="Microsoft YaHei"/>
              </a:rPr>
              <a:t>。</a:t>
            </a:r>
            <a:r>
              <a:rPr sz="900" spc="0">
                <a:solidFill>
                  <a:srgbClr val="000000">
                    <a:alpha val="100000"/>
                  </a:srgbClr>
                </a:solidFill>
                <a:latin typeface="Microsoft YaHei"/>
                <a:ea typeface="Microsoft YaHei"/>
                <a:cs typeface="Microsoft YaHei"/>
              </a:rPr>
              <a:t>由标准 </a:t>
            </a:r>
            <a:r>
              <a:rPr sz="900" spc="30">
                <a:solidFill>
                  <a:srgbClr val="000000">
                    <a:alpha val="100000"/>
                  </a:srgbClr>
                </a:solidFill>
                <a:latin typeface="Microsoft YaHei"/>
                <a:ea typeface="Microsoft YaHei"/>
                <a:cs typeface="Microsoft YaHei"/>
              </a:rPr>
              <a:t>气的组成值</a:t>
            </a:r>
            <a:r>
              <a:rPr sz="1800" spc="30">
                <a:solidFill>
                  <a:srgbClr val="000000">
                    <a:alpha val="100000"/>
                  </a:srgbClr>
                </a:solidFill>
                <a:latin typeface="Microsoft YaHei"/>
                <a:ea typeface="Microsoft YaHei"/>
                <a:cs typeface="Microsoft YaHei"/>
              </a:rPr>
              <a:t>，</a:t>
            </a:r>
            <a:r>
              <a:rPr sz="900" spc="30">
                <a:solidFill>
                  <a:srgbClr val="000000">
                    <a:alpha val="100000"/>
                  </a:srgbClr>
                </a:solidFill>
                <a:latin typeface="Microsoft YaHei"/>
                <a:ea typeface="Microsoft YaHei"/>
                <a:cs typeface="Microsoft YaHei"/>
              </a:rPr>
              <a:t>通过对比峰高</a:t>
            </a:r>
            <a:r>
              <a:rPr sz="1800" spc="30">
                <a:solidFill>
                  <a:srgbClr val="000000">
                    <a:alpha val="100000"/>
                  </a:srgbClr>
                </a:solidFill>
                <a:latin typeface="Microsoft YaHei"/>
                <a:ea typeface="Microsoft YaHei"/>
                <a:cs typeface="Microsoft YaHei"/>
              </a:rPr>
              <a:t>、</a:t>
            </a:r>
            <a:r>
              <a:rPr sz="900" spc="30">
                <a:solidFill>
                  <a:srgbClr val="000000">
                    <a:alpha val="100000"/>
                  </a:srgbClr>
                </a:solidFill>
                <a:latin typeface="Microsoft YaHei"/>
                <a:ea typeface="Microsoft YaHei"/>
                <a:cs typeface="Microsoft YaHei"/>
              </a:rPr>
              <a:t>峰面积或者两者均对比</a:t>
            </a:r>
            <a:r>
              <a:rPr sz="1800" spc="30">
                <a:solidFill>
                  <a:srgbClr val="000000">
                    <a:alpha val="100000"/>
                  </a:srgbClr>
                </a:solidFill>
                <a:latin typeface="Microsoft YaHei"/>
                <a:ea typeface="Microsoft YaHei"/>
                <a:cs typeface="Microsoft YaHei"/>
              </a:rPr>
              <a:t>，</a:t>
            </a:r>
            <a:r>
              <a:rPr sz="900" spc="30">
                <a:solidFill>
                  <a:srgbClr val="000000">
                    <a:alpha val="100000"/>
                  </a:srgbClr>
                </a:solidFill>
                <a:latin typeface="Microsoft YaHei"/>
                <a:ea typeface="Microsoft YaHei"/>
                <a:cs typeface="Microsoft YaHei"/>
              </a:rPr>
              <a:t>计算获</a:t>
            </a:r>
            <a:r>
              <a:rPr sz="900" spc="0">
                <a:solidFill>
                  <a:srgbClr val="000000">
                    <a:alpha val="100000"/>
                  </a:srgbClr>
                </a:solidFill>
                <a:latin typeface="Microsoft YaHei"/>
                <a:ea typeface="Microsoft YaHei"/>
                <a:cs typeface="Microsoft YaHei"/>
              </a:rPr>
              <a:t>得气样的相应组成</a:t>
            </a:r>
            <a:r>
              <a:rPr sz="1800" spc="0">
                <a:solidFill>
                  <a:srgbClr val="000000">
                    <a:alpha val="100000"/>
                  </a:srgbClr>
                </a:solidFill>
                <a:latin typeface="Microsoft YaHei"/>
                <a:ea typeface="Microsoft YaHei"/>
                <a:cs typeface="Microsoft YaHei"/>
              </a:rPr>
              <a:t>。</a:t>
            </a:r>
            <a:endParaRPr lang="Microsoft YaHei" altLang="Microsoft YaHei" sz="1800"/>
          </a:p>
          <a:p>
            <a:pPr marL="283746" algn="l" rtl="0" eaLnBrk="0">
              <a:lnSpc>
                <a:spcPts val="1241"/>
              </a:lnSpc>
              <a:spcBef>
                <a:spcPts val="376"/>
              </a:spcBef>
            </a:pPr>
            <a:r>
              <a:rPr sz="900" spc="140">
                <a:solidFill>
                  <a:srgbClr val="000000">
                    <a:alpha val="100000"/>
                  </a:srgbClr>
                </a:solidFill>
                <a:latin typeface="Microsoft YaHei"/>
                <a:ea typeface="Microsoft YaHei"/>
                <a:cs typeface="Microsoft YaHei"/>
              </a:rPr>
              <a:t>天然气中较重组分的补充分析方法见附录 </a:t>
            </a:r>
            <a:r>
              <a:rPr sz="1400" spc="0" baseline="3597">
                <a:solidFill>
                  <a:srgbClr val="000000">
                    <a:alpha val="100000"/>
                  </a:srgbClr>
                </a:solidFill>
                <a:latin typeface="Arial"/>
                <a:ea typeface="Arial"/>
                <a:cs typeface="Arial"/>
              </a:rPr>
              <a:t>A</a:t>
            </a:r>
            <a:r>
              <a:rPr sz="1800" spc="100">
                <a:solidFill>
                  <a:srgbClr val="000000">
                    <a:alpha val="100000"/>
                  </a:srgbClr>
                </a:solidFill>
                <a:latin typeface="Microsoft YaHei"/>
                <a:ea typeface="Microsoft YaHei"/>
                <a:cs typeface="Microsoft YaHei"/>
              </a:rPr>
              <a:t>。</a:t>
            </a:r>
            <a:endParaRPr lang="Microsoft YaHei" altLang="Microsoft YaHei" sz="1800"/>
          </a:p>
          <a:p>
            <a:pPr algn="l" rtl="0" eaLnBrk="0">
              <a:lnSpc>
                <a:spcPct val="136000"/>
              </a:lnSpc>
            </a:pPr>
            <a:endParaRPr lang="Arial" altLang="Arial" sz="1000"/>
          </a:p>
          <a:p>
            <a:pPr marL="14135" algn="l" rtl="0" eaLnBrk="0">
              <a:lnSpc>
                <a:spcPct val="93000"/>
              </a:lnSpc>
              <a:spcBef>
                <a:spcPts val="284"/>
              </a:spcBef>
            </a:pPr>
            <a:r>
              <a:rPr sz="1400" spc="80" baseline="-3720">
                <a:solidFill>
                  <a:srgbClr val="000000">
                    <a:alpha val="100000"/>
                  </a:srgbClr>
                </a:solidFill>
                <a:latin typeface="Arial"/>
                <a:ea typeface="Arial"/>
                <a:cs typeface="Arial"/>
              </a:rPr>
              <a:t>4</a:t>
            </a:r>
            <a:r>
              <a:rPr sz="900" spc="80">
                <a:solidFill>
                  <a:srgbClr val="000000">
                    <a:alpha val="100000"/>
                  </a:srgbClr>
                </a:solidFill>
                <a:latin typeface="Arial"/>
                <a:ea typeface="Arial"/>
                <a:cs typeface="Arial"/>
              </a:rPr>
              <a:t>    </a:t>
            </a:r>
            <a:r>
              <a:rPr sz="900" spc="80">
                <a:solidFill>
                  <a:srgbClr val="000000">
                    <a:alpha val="100000"/>
                  </a:srgbClr>
                </a:solidFill>
                <a:latin typeface="Microsoft YaHei"/>
                <a:ea typeface="Microsoft YaHei"/>
                <a:cs typeface="Microsoft YaHei"/>
              </a:rPr>
              <a:t>试剂与</a:t>
            </a:r>
            <a:r>
              <a:rPr sz="900" spc="70">
                <a:solidFill>
                  <a:srgbClr val="000000">
                    <a:alpha val="100000"/>
                  </a:srgbClr>
                </a:solidFill>
                <a:latin typeface="Microsoft YaHei"/>
                <a:ea typeface="Microsoft YaHei"/>
                <a:cs typeface="Microsoft YaHei"/>
              </a:rPr>
              <a:t>材</a:t>
            </a:r>
            <a:r>
              <a:rPr sz="900" spc="0">
                <a:solidFill>
                  <a:srgbClr val="000000">
                    <a:alpha val="100000"/>
                  </a:srgbClr>
                </a:solidFill>
                <a:latin typeface="Microsoft YaHei"/>
                <a:ea typeface="Microsoft YaHei"/>
                <a:cs typeface="Microsoft YaHei"/>
              </a:rPr>
              <a:t>料</a:t>
            </a:r>
            <a:endParaRPr lang="Microsoft YaHei" altLang="Microsoft YaHei" sz="900"/>
          </a:p>
          <a:p>
            <a:pPr algn="l" rtl="0" eaLnBrk="0">
              <a:lnSpc>
                <a:spcPct val="120000"/>
              </a:lnSpc>
            </a:pPr>
            <a:endParaRPr lang="Arial" altLang="Arial" sz="1000"/>
          </a:p>
          <a:p>
            <a:pPr marL="14135" algn="l" rtl="0" eaLnBrk="0">
              <a:lnSpc>
                <a:spcPct val="83000"/>
              </a:lnSpc>
              <a:spcBef>
                <a:spcPts val="424"/>
              </a:spcBef>
            </a:pPr>
            <a:r>
              <a:rPr sz="600" spc="10">
                <a:solidFill>
                  <a:srgbClr val="000000">
                    <a:alpha val="100000"/>
                  </a:srgbClr>
                </a:solidFill>
                <a:latin typeface="Arial"/>
                <a:ea typeface="Arial"/>
                <a:cs typeface="Arial"/>
              </a:rPr>
              <a:t>4</a:t>
            </a:r>
            <a:r>
              <a:rPr sz="1400" spc="0">
                <a:solidFill>
                  <a:srgbClr val="000000">
                    <a:alpha val="100000"/>
                  </a:srgbClr>
                </a:solidFill>
                <a:latin typeface="Microsoft YaHei"/>
                <a:ea typeface="Microsoft YaHei"/>
                <a:cs typeface="Microsoft YaHei"/>
              </a:rPr>
              <a:t>．</a:t>
            </a:r>
            <a:r>
              <a:rPr sz="600" spc="0">
                <a:solidFill>
                  <a:srgbClr val="000000">
                    <a:alpha val="100000"/>
                  </a:srgbClr>
                </a:solidFill>
                <a:latin typeface="Arial"/>
                <a:ea typeface="Arial"/>
                <a:cs typeface="Arial"/>
              </a:rPr>
              <a:t>1       </a:t>
            </a:r>
            <a:r>
              <a:rPr sz="900" spc="0" baseline="5787">
                <a:solidFill>
                  <a:srgbClr val="000000">
                    <a:alpha val="100000"/>
                  </a:srgbClr>
                </a:solidFill>
                <a:latin typeface="Microsoft YaHei"/>
                <a:ea typeface="Microsoft YaHei"/>
                <a:cs typeface="Microsoft YaHei"/>
              </a:rPr>
              <a:t>载气</a:t>
            </a:r>
            <a:endParaRPr lang="Microsoft YaHei" altLang="Microsoft YaHei" sz="584"/>
          </a:p>
          <a:p>
            <a:pPr marL="14135" algn="l" rtl="0" eaLnBrk="0">
              <a:lnSpc>
                <a:spcPct val="77000"/>
              </a:lnSpc>
              <a:spcBef>
                <a:spcPts val="978"/>
              </a:spcBef>
            </a:pPr>
            <a:r>
              <a:rPr sz="700" spc="-30">
                <a:solidFill>
                  <a:srgbClr val="000000">
                    <a:alpha val="100000"/>
                  </a:srgbClr>
                </a:solidFill>
                <a:latin typeface="Arial"/>
                <a:ea typeface="Arial"/>
                <a:cs typeface="Arial"/>
              </a:rPr>
              <a:t>4</a:t>
            </a:r>
            <a:r>
              <a:rPr sz="1500" spc="-30">
                <a:solidFill>
                  <a:srgbClr val="000000">
                    <a:alpha val="100000"/>
                  </a:srgbClr>
                </a:solidFill>
                <a:latin typeface="Microsoft YaHei"/>
                <a:ea typeface="Microsoft YaHei"/>
                <a:cs typeface="Microsoft YaHei"/>
              </a:rPr>
              <a:t>．</a:t>
            </a:r>
            <a:r>
              <a:rPr sz="700" spc="-30">
                <a:solidFill>
                  <a:srgbClr val="000000">
                    <a:alpha val="100000"/>
                  </a:srgbClr>
                </a:solidFill>
                <a:latin typeface="Arial"/>
                <a:ea typeface="Arial"/>
                <a:cs typeface="Arial"/>
              </a:rPr>
              <a:t>1</a:t>
            </a:r>
            <a:r>
              <a:rPr sz="1500" spc="-30">
                <a:solidFill>
                  <a:srgbClr val="000000">
                    <a:alpha val="100000"/>
                  </a:srgbClr>
                </a:solidFill>
                <a:latin typeface="Microsoft YaHei"/>
                <a:ea typeface="Microsoft YaHei"/>
                <a:cs typeface="Microsoft YaHei"/>
              </a:rPr>
              <a:t>．</a:t>
            </a:r>
            <a:r>
              <a:rPr sz="700" spc="-30">
                <a:solidFill>
                  <a:srgbClr val="000000">
                    <a:alpha val="100000"/>
                  </a:srgbClr>
                </a:solidFill>
                <a:latin typeface="Arial"/>
                <a:ea typeface="Arial"/>
                <a:cs typeface="Arial"/>
              </a:rPr>
              <a:t>1      </a:t>
            </a:r>
            <a:r>
              <a:rPr sz="700" spc="-30">
                <a:solidFill>
                  <a:srgbClr val="000000">
                    <a:alpha val="100000"/>
                  </a:srgbClr>
                </a:solidFill>
                <a:latin typeface="Microsoft YaHei"/>
                <a:ea typeface="Microsoft YaHei"/>
                <a:cs typeface="Microsoft YaHei"/>
              </a:rPr>
              <a:t>氢气或</a:t>
            </a:r>
            <a:r>
              <a:rPr sz="700" spc="-10">
                <a:solidFill>
                  <a:srgbClr val="000000">
                    <a:alpha val="100000"/>
                  </a:srgbClr>
                </a:solidFill>
                <a:latin typeface="Microsoft YaHei"/>
                <a:ea typeface="Microsoft YaHei"/>
                <a:cs typeface="Microsoft YaHei"/>
              </a:rPr>
              <a:t>氢</a:t>
            </a:r>
            <a:r>
              <a:rPr sz="700" spc="0">
                <a:solidFill>
                  <a:srgbClr val="000000">
                    <a:alpha val="100000"/>
                  </a:srgbClr>
                </a:solidFill>
                <a:latin typeface="Microsoft YaHei"/>
                <a:ea typeface="Microsoft YaHei"/>
                <a:cs typeface="Microsoft YaHei"/>
              </a:rPr>
              <a:t>气</a:t>
            </a:r>
            <a:endParaRPr lang="Microsoft YaHei" altLang="Microsoft YaHei" sz="700"/>
          </a:p>
          <a:p>
            <a:pPr marL="282267" algn="l" rtl="0" eaLnBrk="0">
              <a:lnSpc>
                <a:spcPts val="1144"/>
              </a:lnSpc>
              <a:spcBef>
                <a:spcPts val="947"/>
              </a:spcBef>
            </a:pPr>
            <a:r>
              <a:rPr sz="900" spc="-60">
                <a:solidFill>
                  <a:srgbClr val="000000">
                    <a:alpha val="100000"/>
                  </a:srgbClr>
                </a:solidFill>
                <a:latin typeface="Microsoft YaHei"/>
                <a:ea typeface="Microsoft YaHei"/>
                <a:cs typeface="Microsoft YaHei"/>
              </a:rPr>
              <a:t>氢气或氮气纯度不低于 </a:t>
            </a:r>
            <a:r>
              <a:rPr sz="1400" spc="-60" baseline="-27670">
                <a:solidFill>
                  <a:srgbClr val="000000">
                    <a:alpha val="100000"/>
                  </a:srgbClr>
                </a:solidFill>
                <a:latin typeface="Arial"/>
                <a:ea typeface="Arial"/>
                <a:cs typeface="Arial"/>
              </a:rPr>
              <a:t>99</a:t>
            </a:r>
            <a:r>
              <a:rPr sz="2000" spc="-60">
                <a:solidFill>
                  <a:srgbClr val="000000">
                    <a:alpha val="100000"/>
                  </a:srgbClr>
                </a:solidFill>
                <a:latin typeface="Microsoft YaHei"/>
                <a:ea typeface="Microsoft YaHei"/>
                <a:cs typeface="Microsoft YaHei"/>
              </a:rPr>
              <a:t>．</a:t>
            </a:r>
            <a:r>
              <a:rPr sz="1400" spc="-60" baseline="-27670">
                <a:solidFill>
                  <a:srgbClr val="000000">
                    <a:alpha val="100000"/>
                  </a:srgbClr>
                </a:solidFill>
                <a:latin typeface="Arial"/>
                <a:ea typeface="Arial"/>
                <a:cs typeface="Arial"/>
              </a:rPr>
              <a:t>99</a:t>
            </a:r>
            <a:r>
              <a:rPr sz="2000" spc="-20">
                <a:solidFill>
                  <a:srgbClr val="000000">
                    <a:alpha val="100000"/>
                  </a:srgbClr>
                </a:solidFill>
                <a:latin typeface="Microsoft YaHei"/>
                <a:ea typeface="Microsoft YaHei"/>
                <a:cs typeface="Microsoft YaHei"/>
              </a:rPr>
              <a:t>％</a:t>
            </a:r>
            <a:r>
              <a:rPr sz="1800" spc="0">
                <a:solidFill>
                  <a:srgbClr val="000000">
                    <a:alpha val="100000"/>
                  </a:srgbClr>
                </a:solidFill>
                <a:latin typeface="Microsoft YaHei"/>
                <a:ea typeface="Microsoft YaHei"/>
                <a:cs typeface="Microsoft YaHei"/>
              </a:rPr>
              <a:t>。</a:t>
            </a:r>
            <a:endParaRPr lang="Microsoft YaHei" altLang="Microsoft YaHei" sz="1800"/>
          </a:p>
          <a:p>
            <a:pPr marL="14135" algn="l" rtl="0" eaLnBrk="0">
              <a:lnSpc>
                <a:spcPts val="2357"/>
              </a:lnSpc>
            </a:pPr>
            <a:r>
              <a:rPr sz="700" spc="-30">
                <a:solidFill>
                  <a:srgbClr val="000000">
                    <a:alpha val="100000"/>
                  </a:srgbClr>
                </a:solidFill>
                <a:latin typeface="Arial"/>
                <a:ea typeface="Arial"/>
                <a:cs typeface="Arial"/>
              </a:rPr>
              <a:t>4</a:t>
            </a:r>
            <a:r>
              <a:rPr sz="1500" spc="-30">
                <a:solidFill>
                  <a:srgbClr val="000000">
                    <a:alpha val="100000"/>
                  </a:srgbClr>
                </a:solidFill>
                <a:latin typeface="Microsoft YaHei"/>
                <a:ea typeface="Microsoft YaHei"/>
                <a:cs typeface="Microsoft YaHei"/>
              </a:rPr>
              <a:t>．</a:t>
            </a:r>
            <a:r>
              <a:rPr sz="700" spc="-30">
                <a:solidFill>
                  <a:srgbClr val="000000">
                    <a:alpha val="100000"/>
                  </a:srgbClr>
                </a:solidFill>
                <a:latin typeface="Arial"/>
                <a:ea typeface="Arial"/>
                <a:cs typeface="Arial"/>
              </a:rPr>
              <a:t>1</a:t>
            </a:r>
            <a:r>
              <a:rPr sz="1500" spc="-30">
                <a:solidFill>
                  <a:srgbClr val="000000">
                    <a:alpha val="100000"/>
                  </a:srgbClr>
                </a:solidFill>
                <a:latin typeface="Microsoft YaHei"/>
                <a:ea typeface="Microsoft YaHei"/>
                <a:cs typeface="Microsoft YaHei"/>
              </a:rPr>
              <a:t>．</a:t>
            </a:r>
            <a:r>
              <a:rPr sz="700" spc="-30">
                <a:solidFill>
                  <a:srgbClr val="000000">
                    <a:alpha val="100000"/>
                  </a:srgbClr>
                </a:solidFill>
                <a:latin typeface="Arial"/>
                <a:ea typeface="Arial"/>
                <a:cs typeface="Arial"/>
              </a:rPr>
              <a:t>2      </a:t>
            </a:r>
            <a:r>
              <a:rPr sz="700" spc="-30">
                <a:solidFill>
                  <a:srgbClr val="000000">
                    <a:alpha val="100000"/>
                  </a:srgbClr>
                </a:solidFill>
                <a:latin typeface="Microsoft YaHei"/>
                <a:ea typeface="Microsoft YaHei"/>
                <a:cs typeface="Microsoft YaHei"/>
              </a:rPr>
              <a:t>氮气或</a:t>
            </a:r>
            <a:r>
              <a:rPr sz="700" spc="-10">
                <a:solidFill>
                  <a:srgbClr val="000000">
                    <a:alpha val="100000"/>
                  </a:srgbClr>
                </a:solidFill>
                <a:latin typeface="Microsoft YaHei"/>
                <a:ea typeface="Microsoft YaHei"/>
                <a:cs typeface="Microsoft YaHei"/>
              </a:rPr>
              <a:t>氫</a:t>
            </a:r>
            <a:r>
              <a:rPr sz="700" spc="0">
                <a:solidFill>
                  <a:srgbClr val="000000">
                    <a:alpha val="100000"/>
                  </a:srgbClr>
                </a:solidFill>
                <a:latin typeface="Microsoft YaHei"/>
                <a:ea typeface="Microsoft YaHei"/>
                <a:cs typeface="Microsoft YaHei"/>
              </a:rPr>
              <a:t>气</a:t>
            </a:r>
            <a:endParaRPr lang="Microsoft YaHei" altLang="Microsoft YaHei" sz="700"/>
          </a:p>
          <a:p>
            <a:pPr marL="282760" algn="l" rtl="0" eaLnBrk="0">
              <a:lnSpc>
                <a:spcPts val="1144"/>
              </a:lnSpc>
              <a:spcBef>
                <a:spcPts val="1213"/>
              </a:spcBef>
            </a:pPr>
            <a:r>
              <a:rPr sz="900" spc="-60">
                <a:solidFill>
                  <a:srgbClr val="000000">
                    <a:alpha val="100000"/>
                  </a:srgbClr>
                </a:solidFill>
                <a:latin typeface="Microsoft YaHei"/>
                <a:ea typeface="Microsoft YaHei"/>
                <a:cs typeface="Microsoft YaHei"/>
              </a:rPr>
              <a:t>氮气或氫气纯度不低于 </a:t>
            </a:r>
            <a:r>
              <a:rPr sz="1400" spc="-60" baseline="-27670">
                <a:solidFill>
                  <a:srgbClr val="000000">
                    <a:alpha val="100000"/>
                  </a:srgbClr>
                </a:solidFill>
                <a:latin typeface="Arial"/>
                <a:ea typeface="Arial"/>
                <a:cs typeface="Arial"/>
              </a:rPr>
              <a:t>99</a:t>
            </a:r>
            <a:r>
              <a:rPr sz="2000" spc="-60">
                <a:solidFill>
                  <a:srgbClr val="000000">
                    <a:alpha val="100000"/>
                  </a:srgbClr>
                </a:solidFill>
                <a:latin typeface="Microsoft YaHei"/>
                <a:ea typeface="Microsoft YaHei"/>
                <a:cs typeface="Microsoft YaHei"/>
              </a:rPr>
              <a:t>．</a:t>
            </a:r>
            <a:r>
              <a:rPr sz="1400" spc="-60" baseline="-27670">
                <a:solidFill>
                  <a:srgbClr val="000000">
                    <a:alpha val="100000"/>
                  </a:srgbClr>
                </a:solidFill>
                <a:latin typeface="Arial"/>
                <a:ea typeface="Arial"/>
                <a:cs typeface="Arial"/>
              </a:rPr>
              <a:t>99</a:t>
            </a:r>
            <a:r>
              <a:rPr sz="2000" spc="-30">
                <a:solidFill>
                  <a:srgbClr val="000000">
                    <a:alpha val="100000"/>
                  </a:srgbClr>
                </a:solidFill>
                <a:latin typeface="Microsoft YaHei"/>
                <a:ea typeface="Microsoft YaHei"/>
                <a:cs typeface="Microsoft YaHei"/>
              </a:rPr>
              <a:t>％</a:t>
            </a:r>
            <a:r>
              <a:rPr sz="1800" spc="0">
                <a:solidFill>
                  <a:srgbClr val="000000">
                    <a:alpha val="100000"/>
                  </a:srgbClr>
                </a:solidFill>
                <a:latin typeface="Microsoft YaHei"/>
                <a:ea typeface="Microsoft YaHei"/>
                <a:cs typeface="Microsoft YaHei"/>
              </a:rPr>
              <a:t>。</a:t>
            </a:r>
            <a:endParaRPr lang="Microsoft YaHei" altLang="Microsoft YaHei" sz="1800"/>
          </a:p>
          <a:p>
            <a:pPr marL="14135" algn="l" rtl="0" eaLnBrk="0">
              <a:lnSpc>
                <a:spcPts val="2357"/>
              </a:lnSpc>
            </a:pPr>
            <a:r>
              <a:rPr sz="700" spc="-20">
                <a:solidFill>
                  <a:srgbClr val="000000">
                    <a:alpha val="100000"/>
                  </a:srgbClr>
                </a:solidFill>
                <a:latin typeface="Arial"/>
                <a:ea typeface="Arial"/>
                <a:cs typeface="Arial"/>
              </a:rPr>
              <a:t>4</a:t>
            </a:r>
            <a:r>
              <a:rPr sz="1600" spc="-20">
                <a:solidFill>
                  <a:srgbClr val="000000">
                    <a:alpha val="100000"/>
                  </a:srgbClr>
                </a:solidFill>
                <a:latin typeface="Microsoft YaHei"/>
                <a:ea typeface="Microsoft YaHei"/>
                <a:cs typeface="Microsoft YaHei"/>
              </a:rPr>
              <a:t>．</a:t>
            </a:r>
            <a:r>
              <a:rPr sz="700" spc="-20">
                <a:solidFill>
                  <a:srgbClr val="000000">
                    <a:alpha val="100000"/>
                  </a:srgbClr>
                </a:solidFill>
                <a:latin typeface="Arial"/>
                <a:ea typeface="Arial"/>
                <a:cs typeface="Arial"/>
              </a:rPr>
              <a:t>2      </a:t>
            </a:r>
            <a:r>
              <a:rPr sz="700" spc="0">
                <a:solidFill>
                  <a:srgbClr val="000000">
                    <a:alpha val="100000"/>
                  </a:srgbClr>
                </a:solidFill>
                <a:latin typeface="Microsoft YaHei"/>
                <a:ea typeface="Microsoft YaHei"/>
                <a:cs typeface="Microsoft YaHei"/>
              </a:rPr>
              <a:t>标准气</a:t>
            </a:r>
            <a:endParaRPr lang="Microsoft YaHei" altLang="Microsoft YaHei" sz="700"/>
          </a:p>
          <a:p>
            <a:pPr marL="281774" algn="l" rtl="0" eaLnBrk="0">
              <a:lnSpc>
                <a:spcPts val="1144"/>
              </a:lnSpc>
              <a:spcBef>
                <a:spcPts val="1213"/>
              </a:spcBef>
            </a:pPr>
            <a:r>
              <a:rPr sz="900" spc="-20">
                <a:solidFill>
                  <a:srgbClr val="000000">
                    <a:alpha val="100000"/>
                  </a:srgbClr>
                </a:solidFill>
                <a:latin typeface="Microsoft YaHei"/>
                <a:ea typeface="Microsoft YaHei"/>
                <a:cs typeface="Microsoft YaHei"/>
              </a:rPr>
              <a:t>分析需要的标准气可采用国家二级标准物质</a:t>
            </a:r>
            <a:r>
              <a:rPr sz="1800" spc="-20">
                <a:solidFill>
                  <a:srgbClr val="000000">
                    <a:alpha val="100000"/>
                  </a:srgbClr>
                </a:solidFill>
                <a:latin typeface="Microsoft YaHei"/>
                <a:ea typeface="Microsoft YaHei"/>
                <a:cs typeface="Microsoft YaHei"/>
              </a:rPr>
              <a:t>，</a:t>
            </a:r>
            <a:r>
              <a:rPr sz="900" spc="-20">
                <a:solidFill>
                  <a:srgbClr val="000000">
                    <a:alpha val="100000"/>
                  </a:srgbClr>
                </a:solidFill>
                <a:latin typeface="Microsoft YaHei"/>
                <a:ea typeface="Microsoft YaHei"/>
                <a:cs typeface="Microsoft YaHei"/>
              </a:rPr>
              <a:t>或</a:t>
            </a:r>
            <a:r>
              <a:rPr sz="900" spc="-10">
                <a:solidFill>
                  <a:srgbClr val="000000">
                    <a:alpha val="100000"/>
                  </a:srgbClr>
                </a:solidFill>
                <a:latin typeface="Microsoft YaHei"/>
                <a:ea typeface="Microsoft YaHei"/>
                <a:cs typeface="Microsoft YaHei"/>
              </a:rPr>
              <a:t>按</a:t>
            </a:r>
            <a:r>
              <a:rPr sz="900" spc="0">
                <a:solidFill>
                  <a:srgbClr val="000000">
                    <a:alpha val="100000"/>
                  </a:srgbClr>
                </a:solidFill>
                <a:latin typeface="Microsoft YaHei"/>
                <a:ea typeface="Microsoft YaHei"/>
                <a:cs typeface="Microsoft YaHei"/>
              </a:rPr>
              <a:t> </a:t>
            </a:r>
            <a:r>
              <a:rPr sz="1400" spc="0" baseline="-19470">
                <a:solidFill>
                  <a:srgbClr val="000000">
                    <a:alpha val="100000"/>
                  </a:srgbClr>
                </a:solidFill>
                <a:latin typeface="Arial"/>
                <a:ea typeface="Arial"/>
                <a:cs typeface="Arial"/>
              </a:rPr>
              <a:t>GB</a:t>
            </a:r>
            <a:r>
              <a:rPr sz="1800" spc="0">
                <a:solidFill>
                  <a:srgbClr val="000000">
                    <a:alpha val="100000"/>
                  </a:srgbClr>
                </a:solidFill>
                <a:latin typeface="Microsoft YaHei"/>
                <a:ea typeface="Microsoft YaHei"/>
                <a:cs typeface="Microsoft YaHei"/>
              </a:rPr>
              <a:t>／</a:t>
            </a:r>
            <a:r>
              <a:rPr sz="1400" spc="0" baseline="-19470">
                <a:solidFill>
                  <a:srgbClr val="000000">
                    <a:alpha val="100000"/>
                  </a:srgbClr>
                </a:solidFill>
                <a:latin typeface="Arial"/>
                <a:ea typeface="Arial"/>
                <a:cs typeface="Arial"/>
              </a:rPr>
              <a:t>T</a:t>
            </a:r>
            <a:r>
              <a:rPr sz="900" spc="0">
                <a:solidFill>
                  <a:srgbClr val="000000">
                    <a:alpha val="100000"/>
                  </a:srgbClr>
                </a:solidFill>
                <a:latin typeface="Arial"/>
                <a:ea typeface="Arial"/>
                <a:cs typeface="Arial"/>
              </a:rPr>
              <a:t> </a:t>
            </a:r>
            <a:r>
              <a:rPr sz="1400" spc="0" baseline="-19470">
                <a:solidFill>
                  <a:srgbClr val="000000">
                    <a:alpha val="100000"/>
                  </a:srgbClr>
                </a:solidFill>
                <a:latin typeface="Arial"/>
                <a:ea typeface="Arial"/>
                <a:cs typeface="Arial"/>
              </a:rPr>
              <a:t>5274</a:t>
            </a:r>
            <a:r>
              <a:rPr sz="2000" spc="0">
                <a:solidFill>
                  <a:srgbClr val="000000">
                    <a:alpha val="100000"/>
                  </a:srgbClr>
                </a:solidFill>
                <a:latin typeface="Microsoft YaHei"/>
                <a:ea typeface="Microsoft YaHei"/>
                <a:cs typeface="Microsoft YaHei"/>
              </a:rPr>
              <a:t>．</a:t>
            </a:r>
            <a:r>
              <a:rPr sz="1400" spc="0" baseline="-19470">
                <a:solidFill>
                  <a:srgbClr val="000000">
                    <a:alpha val="100000"/>
                  </a:srgbClr>
                </a:solidFill>
                <a:latin typeface="Arial"/>
                <a:ea typeface="Arial"/>
                <a:cs typeface="Arial"/>
              </a:rPr>
              <a:t>1</a:t>
            </a:r>
            <a:r>
              <a:rPr sz="900" spc="0">
                <a:solidFill>
                  <a:srgbClr val="000000">
                    <a:alpha val="100000"/>
                  </a:srgbClr>
                </a:solidFill>
                <a:latin typeface="Arial"/>
                <a:ea typeface="Arial"/>
                <a:cs typeface="Arial"/>
              </a:rPr>
              <a:t> </a:t>
            </a:r>
            <a:r>
              <a:rPr sz="900" spc="0">
                <a:solidFill>
                  <a:srgbClr val="000000">
                    <a:alpha val="100000"/>
                  </a:srgbClr>
                </a:solidFill>
                <a:latin typeface="Microsoft YaHei"/>
                <a:ea typeface="Microsoft YaHei"/>
                <a:cs typeface="Microsoft YaHei"/>
              </a:rPr>
              <a:t>制备</a:t>
            </a:r>
            <a:r>
              <a:rPr sz="1800" spc="0">
                <a:solidFill>
                  <a:srgbClr val="000000">
                    <a:alpha val="100000"/>
                  </a:srgbClr>
                </a:solidFill>
                <a:latin typeface="Microsoft YaHei"/>
                <a:ea typeface="Microsoft YaHei"/>
                <a:cs typeface="Microsoft YaHei"/>
              </a:rPr>
              <a:t>。</a:t>
            </a:r>
            <a:endParaRPr lang="Microsoft YaHei" altLang="Microsoft YaHei" sz="1800"/>
          </a:p>
          <a:p>
            <a:pPr marL="282267" algn="l" rtl="0" eaLnBrk="0">
              <a:lnSpc>
                <a:spcPct val="75000"/>
              </a:lnSpc>
              <a:spcBef>
                <a:spcPts val="4"/>
              </a:spcBef>
            </a:pPr>
            <a:r>
              <a:rPr sz="900" spc="90">
                <a:solidFill>
                  <a:srgbClr val="000000">
                    <a:alpha val="100000"/>
                  </a:srgbClr>
                </a:solidFill>
                <a:latin typeface="Microsoft YaHei"/>
                <a:ea typeface="Microsoft YaHei"/>
                <a:cs typeface="Microsoft YaHei"/>
              </a:rPr>
              <a:t>在氧和氮组分分析中</a:t>
            </a:r>
            <a:r>
              <a:rPr sz="1800" spc="90">
                <a:solidFill>
                  <a:srgbClr val="000000">
                    <a:alpha val="100000"/>
                  </a:srgbClr>
                </a:solidFill>
                <a:latin typeface="Microsoft YaHei"/>
                <a:ea typeface="Microsoft YaHei"/>
                <a:cs typeface="Microsoft YaHei"/>
              </a:rPr>
              <a:t>，</a:t>
            </a:r>
            <a:r>
              <a:rPr sz="900" spc="90">
                <a:solidFill>
                  <a:srgbClr val="000000">
                    <a:alpha val="100000"/>
                  </a:srgbClr>
                </a:solidFill>
                <a:latin typeface="Microsoft YaHei"/>
                <a:ea typeface="Microsoft YaHei"/>
                <a:cs typeface="Microsoft YaHei"/>
              </a:rPr>
              <a:t>稀释的干空气是一种适用的标准物</a:t>
            </a:r>
            <a:r>
              <a:rPr sz="900" spc="60">
                <a:solidFill>
                  <a:srgbClr val="000000">
                    <a:alpha val="100000"/>
                  </a:srgbClr>
                </a:solidFill>
                <a:latin typeface="Microsoft YaHei"/>
                <a:ea typeface="Microsoft YaHei"/>
                <a:cs typeface="Microsoft YaHei"/>
              </a:rPr>
              <a:t>质</a:t>
            </a:r>
            <a:r>
              <a:rPr sz="1800" spc="0">
                <a:solidFill>
                  <a:srgbClr val="000000">
                    <a:alpha val="100000"/>
                  </a:srgbClr>
                </a:solidFill>
                <a:latin typeface="Microsoft YaHei"/>
                <a:ea typeface="Microsoft YaHei"/>
                <a:cs typeface="Microsoft YaHei"/>
              </a:rPr>
              <a:t>。</a:t>
            </a:r>
            <a:endParaRPr lang="Microsoft YaHei" altLang="Microsoft YaHei" sz="1800"/>
          </a:p>
          <a:p>
            <a:pPr marL="14725" indent="266063" algn="l" rtl="0" eaLnBrk="0">
              <a:lnSpc>
                <a:spcPct val="66000"/>
              </a:lnSpc>
              <a:spcBef>
                <a:spcPts val="333"/>
              </a:spcBef>
            </a:pPr>
            <a:r>
              <a:rPr sz="900" spc="40">
                <a:solidFill>
                  <a:srgbClr val="000000">
                    <a:alpha val="100000"/>
                  </a:srgbClr>
                </a:solidFill>
                <a:latin typeface="Microsoft YaHei"/>
                <a:ea typeface="Microsoft YaHei"/>
                <a:cs typeface="Microsoft YaHei"/>
              </a:rPr>
              <a:t>标准气的所有组分应处于均匀的气态</a:t>
            </a:r>
            <a:r>
              <a:rPr sz="1800" spc="40">
                <a:solidFill>
                  <a:srgbClr val="000000">
                    <a:alpha val="100000"/>
                  </a:srgbClr>
                </a:solidFill>
                <a:latin typeface="Microsoft YaHei"/>
                <a:ea typeface="Microsoft YaHei"/>
                <a:cs typeface="Microsoft YaHei"/>
              </a:rPr>
              <a:t>。</a:t>
            </a:r>
            <a:r>
              <a:rPr sz="900" spc="40">
                <a:solidFill>
                  <a:srgbClr val="000000">
                    <a:alpha val="100000"/>
                  </a:srgbClr>
                </a:solidFill>
                <a:latin typeface="Microsoft YaHei"/>
                <a:ea typeface="Microsoft YaHei"/>
                <a:cs typeface="Microsoft YaHei"/>
              </a:rPr>
              <a:t>对于摩尔分数不大于 </a:t>
            </a:r>
            <a:r>
              <a:rPr sz="1400" spc="40" baseline="-3720">
                <a:solidFill>
                  <a:srgbClr val="000000">
                    <a:alpha val="100000"/>
                  </a:srgbClr>
                </a:solidFill>
                <a:latin typeface="Arial"/>
                <a:ea typeface="Arial"/>
                <a:cs typeface="Arial"/>
              </a:rPr>
              <a:t>5</a:t>
            </a:r>
            <a:r>
              <a:rPr sz="2000" spc="40">
                <a:solidFill>
                  <a:srgbClr val="000000">
                    <a:alpha val="100000"/>
                  </a:srgbClr>
                </a:solidFill>
                <a:latin typeface="Microsoft YaHei"/>
                <a:ea typeface="Microsoft YaHei"/>
                <a:cs typeface="Microsoft YaHei"/>
              </a:rPr>
              <a:t>％</a:t>
            </a:r>
            <a:r>
              <a:rPr sz="900" spc="40">
                <a:solidFill>
                  <a:srgbClr val="000000">
                    <a:alpha val="100000"/>
                  </a:srgbClr>
                </a:solidFill>
                <a:latin typeface="Microsoft YaHei"/>
                <a:ea typeface="Microsoft YaHei"/>
                <a:cs typeface="Microsoft YaHei"/>
              </a:rPr>
              <a:t>的组分</a:t>
            </a:r>
            <a:r>
              <a:rPr sz="1800" spc="40">
                <a:solidFill>
                  <a:srgbClr val="000000">
                    <a:alpha val="100000"/>
                  </a:srgbClr>
                </a:solidFill>
                <a:latin typeface="Microsoft YaHei"/>
                <a:ea typeface="Microsoft YaHei"/>
                <a:cs typeface="Microsoft YaHei"/>
              </a:rPr>
              <a:t>，</a:t>
            </a:r>
            <a:r>
              <a:rPr sz="900" spc="40">
                <a:solidFill>
                  <a:srgbClr val="000000">
                    <a:alpha val="100000"/>
                  </a:srgbClr>
                </a:solidFill>
                <a:latin typeface="Microsoft YaHei"/>
                <a:ea typeface="Microsoft YaHei"/>
                <a:cs typeface="Microsoft YaHei"/>
              </a:rPr>
              <a:t>与样品相比</a:t>
            </a:r>
            <a:r>
              <a:rPr sz="1800" spc="20">
                <a:solidFill>
                  <a:srgbClr val="000000">
                    <a:alpha val="100000"/>
                  </a:srgbClr>
                </a:solidFill>
                <a:latin typeface="Microsoft YaHei"/>
                <a:ea typeface="Microsoft YaHei"/>
                <a:cs typeface="Microsoft YaHei"/>
              </a:rPr>
              <a:t>，</a:t>
            </a:r>
            <a:r>
              <a:rPr sz="900" spc="0">
                <a:solidFill>
                  <a:srgbClr val="000000">
                    <a:alpha val="100000"/>
                  </a:srgbClr>
                </a:solidFill>
                <a:latin typeface="Microsoft YaHei"/>
                <a:ea typeface="Microsoft YaHei"/>
                <a:cs typeface="Microsoft YaHei"/>
              </a:rPr>
              <a:t>标准气中相 </a:t>
            </a:r>
            <a:r>
              <a:rPr sz="900" spc="20">
                <a:solidFill>
                  <a:srgbClr val="000000">
                    <a:alpha val="100000"/>
                  </a:srgbClr>
                </a:solidFill>
                <a:latin typeface="Microsoft YaHei"/>
                <a:ea typeface="Microsoft YaHei"/>
                <a:cs typeface="Microsoft YaHei"/>
              </a:rPr>
              <a:t>应组分的摩尔分数应不大于 </a:t>
            </a:r>
            <a:r>
              <a:rPr sz="1400" spc="20" baseline="-3720">
                <a:solidFill>
                  <a:srgbClr val="000000">
                    <a:alpha val="100000"/>
                  </a:srgbClr>
                </a:solidFill>
                <a:latin typeface="Arial"/>
                <a:ea typeface="Arial"/>
                <a:cs typeface="Arial"/>
              </a:rPr>
              <a:t>10</a:t>
            </a:r>
            <a:r>
              <a:rPr sz="2000" spc="20">
                <a:solidFill>
                  <a:srgbClr val="000000">
                    <a:alpha val="100000"/>
                  </a:srgbClr>
                </a:solidFill>
                <a:latin typeface="Microsoft YaHei"/>
                <a:ea typeface="Microsoft YaHei"/>
                <a:cs typeface="Microsoft YaHei"/>
              </a:rPr>
              <a:t>％</a:t>
            </a:r>
            <a:r>
              <a:rPr sz="1800" spc="20">
                <a:solidFill>
                  <a:srgbClr val="000000">
                    <a:alpha val="100000"/>
                  </a:srgbClr>
                </a:solidFill>
                <a:latin typeface="Microsoft YaHei"/>
                <a:ea typeface="Microsoft YaHei"/>
                <a:cs typeface="Microsoft YaHei"/>
              </a:rPr>
              <a:t>，</a:t>
            </a:r>
            <a:r>
              <a:rPr sz="900" spc="20">
                <a:solidFill>
                  <a:srgbClr val="000000">
                    <a:alpha val="100000"/>
                  </a:srgbClr>
                </a:solidFill>
                <a:latin typeface="Microsoft YaHei"/>
                <a:ea typeface="Microsoft YaHei"/>
                <a:cs typeface="Microsoft YaHei"/>
              </a:rPr>
              <a:t>也不低于样品中相应组分浓度的</a:t>
            </a:r>
            <a:r>
              <a:rPr sz="900" spc="10">
                <a:solidFill>
                  <a:srgbClr val="000000">
                    <a:alpha val="100000"/>
                  </a:srgbClr>
                </a:solidFill>
                <a:latin typeface="Microsoft YaHei"/>
                <a:ea typeface="Microsoft YaHei"/>
                <a:cs typeface="Microsoft YaHei"/>
              </a:rPr>
              <a:t> </a:t>
            </a:r>
            <a:r>
              <a:rPr sz="1400" spc="0" baseline="-3720">
                <a:solidFill>
                  <a:srgbClr val="000000">
                    <a:alpha val="100000"/>
                  </a:srgbClr>
                </a:solidFill>
                <a:latin typeface="Arial"/>
                <a:ea typeface="Arial"/>
                <a:cs typeface="Arial"/>
              </a:rPr>
              <a:t>1</a:t>
            </a:r>
            <a:r>
              <a:rPr sz="1800" spc="0">
                <a:solidFill>
                  <a:srgbClr val="000000">
                    <a:alpha val="100000"/>
                  </a:srgbClr>
                </a:solidFill>
                <a:latin typeface="Microsoft YaHei"/>
                <a:ea typeface="Microsoft YaHei"/>
                <a:cs typeface="Microsoft YaHei"/>
              </a:rPr>
              <a:t>／</a:t>
            </a:r>
            <a:r>
              <a:rPr sz="1400" spc="0" baseline="-3720">
                <a:solidFill>
                  <a:srgbClr val="000000">
                    <a:alpha val="100000"/>
                  </a:srgbClr>
                </a:solidFill>
                <a:latin typeface="Arial"/>
                <a:ea typeface="Arial"/>
                <a:cs typeface="Arial"/>
              </a:rPr>
              <a:t>2</a:t>
            </a:r>
            <a:r>
              <a:rPr sz="900" spc="0">
                <a:solidFill>
                  <a:srgbClr val="000000">
                    <a:alpha val="100000"/>
                  </a:srgbClr>
                </a:solidFill>
                <a:latin typeface="Arial"/>
                <a:ea typeface="Arial"/>
                <a:cs typeface="Arial"/>
              </a:rPr>
              <a:t> </a:t>
            </a:r>
            <a:r>
              <a:rPr sz="1800" spc="0">
                <a:solidFill>
                  <a:srgbClr val="000000">
                    <a:alpha val="100000"/>
                  </a:srgbClr>
                </a:solidFill>
                <a:latin typeface="Microsoft YaHei"/>
                <a:ea typeface="Microsoft YaHei"/>
                <a:cs typeface="Microsoft YaHei"/>
              </a:rPr>
              <a:t>。</a:t>
            </a:r>
            <a:r>
              <a:rPr sz="900" spc="0">
                <a:solidFill>
                  <a:srgbClr val="000000">
                    <a:alpha val="100000"/>
                  </a:srgbClr>
                </a:solidFill>
                <a:latin typeface="Microsoft YaHei"/>
                <a:ea typeface="Microsoft YaHei"/>
                <a:cs typeface="Microsoft YaHei"/>
              </a:rPr>
              <a:t>对于摩尔分数大于 </a:t>
            </a:r>
            <a:r>
              <a:rPr sz="1400" spc="0" baseline="-3720">
                <a:solidFill>
                  <a:srgbClr val="000000">
                    <a:alpha val="100000"/>
                  </a:srgbClr>
                </a:solidFill>
                <a:latin typeface="Arial"/>
                <a:ea typeface="Arial"/>
                <a:cs typeface="Arial"/>
              </a:rPr>
              <a:t>5</a:t>
            </a:r>
            <a:r>
              <a:rPr sz="2000" spc="0">
                <a:solidFill>
                  <a:srgbClr val="000000">
                    <a:alpha val="100000"/>
                  </a:srgbClr>
                </a:solidFill>
                <a:latin typeface="Microsoft YaHei"/>
                <a:ea typeface="Microsoft YaHei"/>
                <a:cs typeface="Microsoft YaHei"/>
              </a:rPr>
              <a:t>％</a:t>
            </a:r>
            <a:r>
              <a:rPr sz="900" spc="0">
                <a:solidFill>
                  <a:srgbClr val="000000">
                    <a:alpha val="100000"/>
                  </a:srgbClr>
                </a:solidFill>
                <a:latin typeface="Microsoft YaHei"/>
                <a:ea typeface="Microsoft YaHei"/>
                <a:cs typeface="Microsoft YaHei"/>
              </a:rPr>
              <a:t>的组 </a:t>
            </a:r>
            <a:r>
              <a:rPr sz="900" spc="30">
                <a:solidFill>
                  <a:srgbClr val="000000">
                    <a:alpha val="100000"/>
                  </a:srgbClr>
                </a:solidFill>
                <a:latin typeface="Microsoft YaHei"/>
                <a:ea typeface="Microsoft YaHei"/>
                <a:cs typeface="Microsoft YaHei"/>
              </a:rPr>
              <a:t>分</a:t>
            </a:r>
            <a:r>
              <a:rPr sz="1800" spc="30">
                <a:solidFill>
                  <a:srgbClr val="000000">
                    <a:alpha val="100000"/>
                  </a:srgbClr>
                </a:solidFill>
                <a:latin typeface="Microsoft YaHei"/>
                <a:ea typeface="Microsoft YaHei"/>
                <a:cs typeface="Microsoft YaHei"/>
              </a:rPr>
              <a:t>，</a:t>
            </a:r>
            <a:r>
              <a:rPr sz="900" spc="30">
                <a:solidFill>
                  <a:srgbClr val="000000">
                    <a:alpha val="100000"/>
                  </a:srgbClr>
                </a:solidFill>
                <a:latin typeface="Microsoft YaHei"/>
                <a:ea typeface="Microsoft YaHei"/>
                <a:cs typeface="Microsoft YaHei"/>
              </a:rPr>
              <a:t>标准气中相应组分的浓度应不低于样品中组分浓度的 </a:t>
            </a:r>
            <a:r>
              <a:rPr sz="1400" spc="30" baseline="-3720">
                <a:solidFill>
                  <a:srgbClr val="000000">
                    <a:alpha val="100000"/>
                  </a:srgbClr>
                </a:solidFill>
                <a:latin typeface="Arial"/>
                <a:ea typeface="Arial"/>
                <a:cs typeface="Arial"/>
              </a:rPr>
              <a:t>1</a:t>
            </a:r>
            <a:r>
              <a:rPr sz="1800" spc="30">
                <a:solidFill>
                  <a:srgbClr val="000000">
                    <a:alpha val="100000"/>
                  </a:srgbClr>
                </a:solidFill>
                <a:latin typeface="Microsoft YaHei"/>
                <a:ea typeface="Microsoft YaHei"/>
                <a:cs typeface="Microsoft YaHei"/>
              </a:rPr>
              <a:t>／</a:t>
            </a:r>
            <a:r>
              <a:rPr sz="1400" spc="30" baseline="-3720">
                <a:solidFill>
                  <a:srgbClr val="000000">
                    <a:alpha val="100000"/>
                  </a:srgbClr>
                </a:solidFill>
                <a:latin typeface="Arial"/>
                <a:ea typeface="Arial"/>
                <a:cs typeface="Arial"/>
              </a:rPr>
              <a:t>2</a:t>
            </a:r>
            <a:r>
              <a:rPr sz="1800" spc="30">
                <a:solidFill>
                  <a:srgbClr val="000000">
                    <a:alpha val="100000"/>
                  </a:srgbClr>
                </a:solidFill>
                <a:latin typeface="Microsoft YaHei"/>
                <a:ea typeface="Microsoft YaHei"/>
                <a:cs typeface="Microsoft YaHei"/>
              </a:rPr>
              <a:t>，</a:t>
            </a:r>
            <a:r>
              <a:rPr sz="900" spc="30">
                <a:solidFill>
                  <a:srgbClr val="000000">
                    <a:alpha val="100000"/>
                  </a:srgbClr>
                </a:solidFill>
                <a:latin typeface="Microsoft YaHei"/>
                <a:ea typeface="Microsoft YaHei"/>
                <a:cs typeface="Microsoft YaHei"/>
              </a:rPr>
              <a:t>也不大于该组分浓度的 </a:t>
            </a:r>
            <a:r>
              <a:rPr sz="1400" spc="30" baseline="-3720">
                <a:solidFill>
                  <a:srgbClr val="000000">
                    <a:alpha val="100000"/>
                  </a:srgbClr>
                </a:solidFill>
                <a:latin typeface="Arial"/>
                <a:ea typeface="Arial"/>
                <a:cs typeface="Arial"/>
              </a:rPr>
              <a:t>2</a:t>
            </a:r>
            <a:r>
              <a:rPr sz="900" spc="30">
                <a:solidFill>
                  <a:srgbClr val="000000">
                    <a:alpha val="100000"/>
                  </a:srgbClr>
                </a:solidFill>
                <a:latin typeface="Arial"/>
                <a:ea typeface="Arial"/>
                <a:cs typeface="Arial"/>
              </a:rPr>
              <a:t> </a:t>
            </a:r>
            <a:r>
              <a:rPr sz="900" spc="30">
                <a:solidFill>
                  <a:srgbClr val="000000">
                    <a:alpha val="100000"/>
                  </a:srgbClr>
                </a:solidFill>
                <a:latin typeface="Microsoft YaHei"/>
                <a:ea typeface="Microsoft YaHei"/>
                <a:cs typeface="Microsoft YaHei"/>
              </a:rPr>
              <a:t>倍</a:t>
            </a:r>
            <a:r>
              <a:rPr sz="1800" spc="30">
                <a:solidFill>
                  <a:srgbClr val="000000">
                    <a:alpha val="100000"/>
                  </a:srgbClr>
                </a:solidFill>
                <a:latin typeface="Microsoft YaHei"/>
                <a:ea typeface="Microsoft YaHei"/>
                <a:cs typeface="Microsoft YaHei"/>
              </a:rPr>
              <a:t>。</a:t>
            </a:r>
            <a:r>
              <a:rPr sz="900" spc="30">
                <a:solidFill>
                  <a:srgbClr val="000000">
                    <a:alpha val="100000"/>
                  </a:srgbClr>
                </a:solidFill>
                <a:latin typeface="Microsoft YaHei"/>
                <a:ea typeface="Microsoft YaHei"/>
                <a:cs typeface="Microsoft YaHei"/>
              </a:rPr>
              <a:t>标准</a:t>
            </a:r>
            <a:r>
              <a:rPr sz="900" spc="0">
                <a:solidFill>
                  <a:srgbClr val="000000">
                    <a:alpha val="100000"/>
                  </a:srgbClr>
                </a:solidFill>
                <a:latin typeface="Microsoft YaHei"/>
                <a:ea typeface="Microsoft YaHei"/>
                <a:cs typeface="Microsoft YaHei"/>
              </a:rPr>
              <a:t>气中 </a:t>
            </a:r>
            <a:r>
              <a:rPr sz="900" spc="-60">
                <a:solidFill>
                  <a:srgbClr val="000000">
                    <a:alpha val="100000"/>
                  </a:srgbClr>
                </a:solidFill>
                <a:latin typeface="Microsoft YaHei"/>
                <a:ea typeface="Microsoft YaHei"/>
                <a:cs typeface="Microsoft YaHei"/>
              </a:rPr>
              <a:t>组分的最低浓度宜不小于 </a:t>
            </a:r>
            <a:r>
              <a:rPr sz="1400" spc="-60" baseline="-3720">
                <a:solidFill>
                  <a:srgbClr val="000000">
                    <a:alpha val="100000"/>
                  </a:srgbClr>
                </a:solidFill>
                <a:latin typeface="Arial"/>
                <a:ea typeface="Arial"/>
                <a:cs typeface="Arial"/>
              </a:rPr>
              <a:t>0</a:t>
            </a:r>
            <a:r>
              <a:rPr sz="2000" spc="-60">
                <a:solidFill>
                  <a:srgbClr val="000000">
                    <a:alpha val="100000"/>
                  </a:srgbClr>
                </a:solidFill>
                <a:latin typeface="Microsoft YaHei"/>
                <a:ea typeface="Microsoft YaHei"/>
                <a:cs typeface="Microsoft YaHei"/>
              </a:rPr>
              <a:t>．</a:t>
            </a:r>
            <a:r>
              <a:rPr sz="1400" spc="-20" baseline="-3720">
                <a:solidFill>
                  <a:srgbClr val="000000">
                    <a:alpha val="100000"/>
                  </a:srgbClr>
                </a:solidFill>
                <a:latin typeface="Arial"/>
                <a:ea typeface="Arial"/>
                <a:cs typeface="Arial"/>
              </a:rPr>
              <a:t>1</a:t>
            </a:r>
            <a:r>
              <a:rPr sz="2000" spc="0">
                <a:solidFill>
                  <a:srgbClr val="000000">
                    <a:alpha val="100000"/>
                  </a:srgbClr>
                </a:solidFill>
                <a:latin typeface="Microsoft YaHei"/>
                <a:ea typeface="Microsoft YaHei"/>
                <a:cs typeface="Microsoft YaHei"/>
              </a:rPr>
              <a:t>％</a:t>
            </a:r>
            <a:r>
              <a:rPr sz="1800" spc="0">
                <a:solidFill>
                  <a:srgbClr val="000000">
                    <a:alpha val="100000"/>
                  </a:srgbClr>
                </a:solidFill>
                <a:latin typeface="Microsoft YaHei"/>
                <a:ea typeface="Microsoft YaHei"/>
                <a:cs typeface="Microsoft YaHei"/>
              </a:rPr>
              <a:t>。</a:t>
            </a:r>
            <a:endParaRPr lang="Microsoft YaHei" altLang="Microsoft YaHei" sz="1800"/>
          </a:p>
          <a:p>
            <a:pPr algn="l" rtl="0" eaLnBrk="0">
              <a:lnSpc>
                <a:spcPct val="122000"/>
              </a:lnSpc>
            </a:pPr>
            <a:endParaRPr lang="Arial" altLang="Arial" sz="1000"/>
          </a:p>
          <a:p>
            <a:pPr marL="12851" algn="l" rtl="0" eaLnBrk="0">
              <a:lnSpc>
                <a:spcPct val="93000"/>
              </a:lnSpc>
              <a:spcBef>
                <a:spcPts val="276"/>
              </a:spcBef>
            </a:pPr>
            <a:r>
              <a:rPr sz="1400" spc="80" baseline="-3720">
                <a:solidFill>
                  <a:srgbClr val="000000">
                    <a:alpha val="100000"/>
                  </a:srgbClr>
                </a:solidFill>
                <a:latin typeface="Arial"/>
                <a:ea typeface="Arial"/>
                <a:cs typeface="Arial"/>
              </a:rPr>
              <a:t>5</a:t>
            </a:r>
            <a:r>
              <a:rPr sz="900" spc="80">
                <a:solidFill>
                  <a:srgbClr val="000000">
                    <a:alpha val="100000"/>
                  </a:srgbClr>
                </a:solidFill>
                <a:latin typeface="Arial"/>
                <a:ea typeface="Arial"/>
                <a:cs typeface="Arial"/>
              </a:rPr>
              <a:t>    </a:t>
            </a:r>
            <a:r>
              <a:rPr sz="900" spc="80">
                <a:solidFill>
                  <a:srgbClr val="000000">
                    <a:alpha val="100000"/>
                  </a:srgbClr>
                </a:solidFill>
                <a:latin typeface="Microsoft YaHei"/>
                <a:ea typeface="Microsoft YaHei"/>
                <a:cs typeface="Microsoft YaHei"/>
              </a:rPr>
              <a:t>仪器与设</a:t>
            </a:r>
            <a:r>
              <a:rPr sz="900" spc="0">
                <a:solidFill>
                  <a:srgbClr val="000000">
                    <a:alpha val="100000"/>
                  </a:srgbClr>
                </a:solidFill>
                <a:latin typeface="Microsoft YaHei"/>
                <a:ea typeface="Microsoft YaHei"/>
                <a:cs typeface="Microsoft YaHei"/>
              </a:rPr>
              <a:t>备</a:t>
            </a:r>
            <a:endParaRPr lang="Microsoft YaHei" altLang="Microsoft YaHei" sz="900"/>
          </a:p>
          <a:p>
            <a:pPr algn="l" rtl="0" eaLnBrk="0">
              <a:lnSpc>
                <a:spcPct val="115000"/>
              </a:lnSpc>
            </a:pPr>
            <a:endParaRPr lang="Arial" altLang="Arial" sz="1000"/>
          </a:p>
          <a:p>
            <a:pPr marL="12851" algn="l" rtl="0" eaLnBrk="0">
              <a:lnSpc>
                <a:spcPct val="74000"/>
              </a:lnSpc>
              <a:spcBef>
                <a:spcPts val="483"/>
              </a:spcBef>
            </a:pPr>
            <a:r>
              <a:rPr sz="700" spc="-20">
                <a:solidFill>
                  <a:srgbClr val="000000">
                    <a:alpha val="100000"/>
                  </a:srgbClr>
                </a:solidFill>
                <a:latin typeface="Arial"/>
                <a:ea typeface="Arial"/>
                <a:cs typeface="Arial"/>
              </a:rPr>
              <a:t>5</a:t>
            </a:r>
            <a:r>
              <a:rPr sz="1600" spc="-20">
                <a:solidFill>
                  <a:srgbClr val="000000">
                    <a:alpha val="100000"/>
                  </a:srgbClr>
                </a:solidFill>
                <a:latin typeface="Microsoft YaHei"/>
                <a:ea typeface="Microsoft YaHei"/>
                <a:cs typeface="Microsoft YaHei"/>
              </a:rPr>
              <a:t>．</a:t>
            </a:r>
            <a:r>
              <a:rPr sz="700" spc="-20">
                <a:solidFill>
                  <a:srgbClr val="000000">
                    <a:alpha val="100000"/>
                  </a:srgbClr>
                </a:solidFill>
                <a:latin typeface="Arial"/>
                <a:ea typeface="Arial"/>
                <a:cs typeface="Arial"/>
              </a:rPr>
              <a:t>1     </a:t>
            </a:r>
            <a:r>
              <a:rPr sz="700" spc="-10">
                <a:solidFill>
                  <a:srgbClr val="000000">
                    <a:alpha val="100000"/>
                  </a:srgbClr>
                </a:solidFill>
                <a:latin typeface="Arial"/>
                <a:ea typeface="Arial"/>
                <a:cs typeface="Arial"/>
              </a:rPr>
              <a:t> </a:t>
            </a:r>
            <a:r>
              <a:rPr sz="700" spc="0">
                <a:solidFill>
                  <a:srgbClr val="000000">
                    <a:alpha val="100000"/>
                  </a:srgbClr>
                </a:solidFill>
                <a:latin typeface="Microsoft YaHei"/>
                <a:ea typeface="Microsoft YaHei"/>
                <a:cs typeface="Microsoft YaHei"/>
              </a:rPr>
              <a:t>检测器</a:t>
            </a:r>
            <a:endParaRPr lang="Microsoft YaHei" altLang="Microsoft YaHei" sz="700"/>
          </a:p>
          <a:p>
            <a:pPr marL="25323" indent="255588" algn="l" rtl="0" eaLnBrk="0">
              <a:lnSpc>
                <a:spcPct val="74000"/>
              </a:lnSpc>
              <a:spcBef>
                <a:spcPts val="557"/>
              </a:spcBef>
            </a:pPr>
            <a:r>
              <a:rPr sz="900" spc="90">
                <a:solidFill>
                  <a:srgbClr val="000000">
                    <a:alpha val="100000"/>
                  </a:srgbClr>
                </a:solidFill>
                <a:latin typeface="Microsoft YaHei"/>
                <a:ea typeface="Microsoft YaHei"/>
                <a:cs typeface="Microsoft YaHei"/>
              </a:rPr>
              <a:t>选用热导检测器</a:t>
            </a:r>
            <a:r>
              <a:rPr sz="1800" spc="90">
                <a:solidFill>
                  <a:srgbClr val="000000">
                    <a:alpha val="100000"/>
                  </a:srgbClr>
                </a:solidFill>
                <a:latin typeface="Microsoft YaHei"/>
                <a:ea typeface="Microsoft YaHei"/>
                <a:cs typeface="Microsoft YaHei"/>
              </a:rPr>
              <a:t>，</a:t>
            </a:r>
            <a:r>
              <a:rPr sz="900" spc="90">
                <a:solidFill>
                  <a:srgbClr val="000000">
                    <a:alpha val="100000"/>
                  </a:srgbClr>
                </a:solidFill>
                <a:latin typeface="Microsoft YaHei"/>
                <a:ea typeface="Microsoft YaHei"/>
                <a:cs typeface="Microsoft YaHei"/>
              </a:rPr>
              <a:t>或在灵敏度和稳定性方面与之相当的检测器</a:t>
            </a:r>
            <a:r>
              <a:rPr sz="1800" spc="90">
                <a:solidFill>
                  <a:srgbClr val="000000">
                    <a:alpha val="100000"/>
                  </a:srgbClr>
                </a:solidFill>
                <a:latin typeface="Microsoft YaHei"/>
                <a:ea typeface="Microsoft YaHei"/>
                <a:cs typeface="Microsoft YaHei"/>
              </a:rPr>
              <a:t>。</a:t>
            </a:r>
            <a:r>
              <a:rPr sz="900" spc="90">
                <a:solidFill>
                  <a:srgbClr val="000000">
                    <a:alpha val="100000"/>
                  </a:srgbClr>
                </a:solidFill>
                <a:latin typeface="Microsoft YaHei"/>
                <a:ea typeface="Microsoft YaHei"/>
                <a:cs typeface="Microsoft YaHei"/>
              </a:rPr>
              <a:t>要求对于正丁烧摩尔分</a:t>
            </a:r>
            <a:r>
              <a:rPr sz="900" spc="20">
                <a:solidFill>
                  <a:srgbClr val="000000">
                    <a:alpha val="100000"/>
                  </a:srgbClr>
                </a:solidFill>
                <a:latin typeface="Microsoft YaHei"/>
                <a:ea typeface="Microsoft YaHei"/>
                <a:cs typeface="Microsoft YaHei"/>
              </a:rPr>
              <a:t>数</a:t>
            </a:r>
            <a:r>
              <a:rPr sz="900" spc="0">
                <a:solidFill>
                  <a:srgbClr val="000000">
                    <a:alpha val="100000"/>
                  </a:srgbClr>
                </a:solidFill>
                <a:latin typeface="Microsoft YaHei"/>
                <a:ea typeface="Microsoft YaHei"/>
                <a:cs typeface="Microsoft YaHei"/>
              </a:rPr>
              <a:t>为 </a:t>
            </a:r>
            <a:r>
              <a:rPr sz="1400" spc="0" baseline="-3720">
                <a:solidFill>
                  <a:srgbClr val="000000">
                    <a:alpha val="100000"/>
                  </a:srgbClr>
                </a:solidFill>
                <a:latin typeface="Arial"/>
                <a:ea typeface="Arial"/>
                <a:cs typeface="Arial"/>
              </a:rPr>
              <a:t>1</a:t>
            </a:r>
            <a:r>
              <a:rPr sz="2000" spc="0">
                <a:solidFill>
                  <a:srgbClr val="000000">
                    <a:alpha val="100000"/>
                  </a:srgbClr>
                </a:solidFill>
                <a:latin typeface="Microsoft YaHei"/>
                <a:ea typeface="Microsoft YaHei"/>
                <a:cs typeface="Microsoft YaHei"/>
              </a:rPr>
              <a:t>％ </a:t>
            </a:r>
            <a:r>
              <a:rPr sz="700" spc="-10">
                <a:solidFill>
                  <a:srgbClr val="000000">
                    <a:alpha val="100000"/>
                  </a:srgbClr>
                </a:solidFill>
                <a:latin typeface="Microsoft YaHei"/>
                <a:ea typeface="Microsoft YaHei"/>
                <a:cs typeface="Microsoft YaHei"/>
              </a:rPr>
              <a:t>的气样</a:t>
            </a:r>
            <a:r>
              <a:rPr sz="1500" spc="-10">
                <a:solidFill>
                  <a:srgbClr val="000000">
                    <a:alpha val="100000"/>
                  </a:srgbClr>
                </a:solidFill>
                <a:latin typeface="Microsoft YaHei"/>
                <a:ea typeface="Microsoft YaHei"/>
                <a:cs typeface="Microsoft YaHei"/>
              </a:rPr>
              <a:t>，</a:t>
            </a:r>
            <a:r>
              <a:rPr sz="700" spc="-10">
                <a:solidFill>
                  <a:srgbClr val="000000">
                    <a:alpha val="100000"/>
                  </a:srgbClr>
                </a:solidFill>
                <a:latin typeface="Microsoft YaHei"/>
                <a:ea typeface="Microsoft YaHei"/>
                <a:cs typeface="Microsoft YaHei"/>
              </a:rPr>
              <a:t>进样 </a:t>
            </a:r>
            <a:r>
              <a:rPr sz="1200" spc="-10" baseline="-4340">
                <a:solidFill>
                  <a:srgbClr val="000000">
                    <a:alpha val="100000"/>
                  </a:srgbClr>
                </a:solidFill>
                <a:latin typeface="Arial"/>
                <a:ea typeface="Arial"/>
                <a:cs typeface="Arial"/>
              </a:rPr>
              <a:t>0</a:t>
            </a:r>
            <a:r>
              <a:rPr sz="1700" spc="-10">
                <a:solidFill>
                  <a:srgbClr val="000000">
                    <a:alpha val="100000"/>
                  </a:srgbClr>
                </a:solidFill>
                <a:latin typeface="Microsoft YaHei"/>
                <a:ea typeface="Microsoft YaHei"/>
                <a:cs typeface="Microsoft YaHei"/>
              </a:rPr>
              <a:t>．</a:t>
            </a:r>
            <a:r>
              <a:rPr sz="1200" spc="-10" baseline="-4340">
                <a:solidFill>
                  <a:srgbClr val="000000">
                    <a:alpha val="100000"/>
                  </a:srgbClr>
                </a:solidFill>
                <a:latin typeface="Arial"/>
                <a:ea typeface="Arial"/>
                <a:cs typeface="Arial"/>
              </a:rPr>
              <a:t>25</a:t>
            </a:r>
            <a:r>
              <a:rPr sz="700" spc="-10">
                <a:solidFill>
                  <a:srgbClr val="000000">
                    <a:alpha val="100000"/>
                  </a:srgbClr>
                </a:solidFill>
                <a:latin typeface="Arial"/>
                <a:ea typeface="Arial"/>
                <a:cs typeface="Arial"/>
              </a:rPr>
              <a:t>  </a:t>
            </a:r>
            <a:r>
              <a:rPr sz="1700" spc="0">
                <a:solidFill>
                  <a:srgbClr val="000000">
                    <a:alpha val="100000"/>
                  </a:srgbClr>
                </a:solidFill>
                <a:latin typeface="Arial"/>
                <a:ea typeface="Arial"/>
                <a:cs typeface="Arial"/>
              </a:rPr>
              <a:t>m</a:t>
            </a:r>
            <a:r>
              <a:rPr sz="1200" spc="0" baseline="-4340">
                <a:solidFill>
                  <a:srgbClr val="000000">
                    <a:alpha val="100000"/>
                  </a:srgbClr>
                </a:solidFill>
                <a:latin typeface="Arial"/>
                <a:ea typeface="Arial"/>
                <a:cs typeface="Arial"/>
              </a:rPr>
              <a:t>L</a:t>
            </a:r>
            <a:r>
              <a:rPr sz="1500" spc="-10">
                <a:solidFill>
                  <a:srgbClr val="000000">
                    <a:alpha val="100000"/>
                  </a:srgbClr>
                </a:solidFill>
                <a:latin typeface="Microsoft YaHei"/>
                <a:ea typeface="Microsoft YaHei"/>
                <a:cs typeface="Microsoft YaHei"/>
              </a:rPr>
              <a:t>，</a:t>
            </a:r>
            <a:r>
              <a:rPr sz="700" spc="-10">
                <a:solidFill>
                  <a:srgbClr val="000000">
                    <a:alpha val="100000"/>
                  </a:srgbClr>
                </a:solidFill>
                <a:latin typeface="Microsoft YaHei"/>
                <a:ea typeface="Microsoft YaHei"/>
                <a:cs typeface="Microsoft YaHei"/>
              </a:rPr>
              <a:t>至少应产生 </a:t>
            </a:r>
            <a:r>
              <a:rPr sz="1200" spc="-10" baseline="-4340">
                <a:solidFill>
                  <a:srgbClr val="000000">
                    <a:alpha val="100000"/>
                  </a:srgbClr>
                </a:solidFill>
                <a:latin typeface="Arial"/>
                <a:ea typeface="Arial"/>
                <a:cs typeface="Arial"/>
              </a:rPr>
              <a:t>0</a:t>
            </a:r>
            <a:r>
              <a:rPr sz="1700" spc="-10">
                <a:solidFill>
                  <a:srgbClr val="000000">
                    <a:alpha val="100000"/>
                  </a:srgbClr>
                </a:solidFill>
                <a:latin typeface="Microsoft YaHei"/>
                <a:ea typeface="Microsoft YaHei"/>
                <a:cs typeface="Microsoft YaHei"/>
              </a:rPr>
              <a:t>．</a:t>
            </a:r>
            <a:r>
              <a:rPr sz="1200" spc="-10" baseline="-4340">
                <a:solidFill>
                  <a:srgbClr val="000000">
                    <a:alpha val="100000"/>
                  </a:srgbClr>
                </a:solidFill>
                <a:latin typeface="Arial"/>
                <a:ea typeface="Arial"/>
                <a:cs typeface="Arial"/>
              </a:rPr>
              <a:t>5</a:t>
            </a:r>
            <a:r>
              <a:rPr sz="700" spc="-10">
                <a:solidFill>
                  <a:srgbClr val="000000">
                    <a:alpha val="100000"/>
                  </a:srgbClr>
                </a:solidFill>
                <a:latin typeface="Arial"/>
                <a:ea typeface="Arial"/>
                <a:cs typeface="Arial"/>
              </a:rPr>
              <a:t>  </a:t>
            </a:r>
            <a:r>
              <a:rPr sz="1700" spc="0">
                <a:solidFill>
                  <a:srgbClr val="000000">
                    <a:alpha val="100000"/>
                  </a:srgbClr>
                </a:solidFill>
                <a:latin typeface="Arial"/>
                <a:ea typeface="Arial"/>
                <a:cs typeface="Arial"/>
              </a:rPr>
              <a:t>m</a:t>
            </a:r>
            <a:r>
              <a:rPr sz="1200" spc="0" baseline="-4340">
                <a:solidFill>
                  <a:srgbClr val="000000">
                    <a:alpha val="100000"/>
                  </a:srgbClr>
                </a:solidFill>
                <a:latin typeface="Arial"/>
                <a:ea typeface="Arial"/>
                <a:cs typeface="Arial"/>
              </a:rPr>
              <a:t>V</a:t>
            </a:r>
            <a:r>
              <a:rPr sz="700" spc="-10">
                <a:solidFill>
                  <a:srgbClr val="000000">
                    <a:alpha val="100000"/>
                  </a:srgbClr>
                </a:solidFill>
                <a:latin typeface="Arial"/>
                <a:ea typeface="Arial"/>
                <a:cs typeface="Arial"/>
              </a:rPr>
              <a:t>  </a:t>
            </a:r>
            <a:r>
              <a:rPr sz="700" spc="0">
                <a:solidFill>
                  <a:srgbClr val="000000">
                    <a:alpha val="100000"/>
                  </a:srgbClr>
                </a:solidFill>
                <a:latin typeface="Microsoft YaHei"/>
                <a:ea typeface="Microsoft YaHei"/>
                <a:cs typeface="Microsoft YaHei"/>
              </a:rPr>
              <a:t>的信号</a:t>
            </a:r>
            <a:r>
              <a:rPr sz="1500" spc="0">
                <a:solidFill>
                  <a:srgbClr val="000000">
                    <a:alpha val="100000"/>
                  </a:srgbClr>
                </a:solidFill>
                <a:latin typeface="Microsoft YaHei"/>
                <a:ea typeface="Microsoft YaHei"/>
                <a:cs typeface="Microsoft YaHei"/>
              </a:rPr>
              <a:t>。</a:t>
            </a:r>
            <a:endParaRPr lang="Microsoft YaHei" altLang="Microsoft YaHei" sz="1500"/>
          </a:p>
          <a:p>
            <a:pPr marL="12851" algn="l" rtl="0" eaLnBrk="0">
              <a:lnSpc>
                <a:spcPct val="71000"/>
              </a:lnSpc>
              <a:spcBef>
                <a:spcPts val="1023"/>
              </a:spcBef>
            </a:pPr>
            <a:r>
              <a:rPr sz="1200" spc="-10" baseline="-4340">
                <a:solidFill>
                  <a:srgbClr val="000000">
                    <a:alpha val="100000"/>
                  </a:srgbClr>
                </a:solidFill>
                <a:latin typeface="Arial"/>
                <a:ea typeface="Arial"/>
                <a:cs typeface="Arial"/>
              </a:rPr>
              <a:t>5</a:t>
            </a:r>
            <a:r>
              <a:rPr sz="1700" spc="0">
                <a:solidFill>
                  <a:srgbClr val="000000">
                    <a:alpha val="100000"/>
                  </a:srgbClr>
                </a:solidFill>
                <a:latin typeface="Microsoft YaHei"/>
                <a:ea typeface="Microsoft YaHei"/>
                <a:cs typeface="Microsoft YaHei"/>
              </a:rPr>
              <a:t>．</a:t>
            </a:r>
            <a:r>
              <a:rPr sz="1200" spc="0" baseline="-4340">
                <a:solidFill>
                  <a:srgbClr val="000000">
                    <a:alpha val="100000"/>
                  </a:srgbClr>
                </a:solidFill>
                <a:latin typeface="Arial"/>
                <a:ea typeface="Arial"/>
                <a:cs typeface="Arial"/>
              </a:rPr>
              <a:t>2</a:t>
            </a:r>
            <a:r>
              <a:rPr sz="700" spc="0">
                <a:solidFill>
                  <a:srgbClr val="000000">
                    <a:alpha val="100000"/>
                  </a:srgbClr>
                </a:solidFill>
                <a:latin typeface="Arial"/>
                <a:ea typeface="Arial"/>
                <a:cs typeface="Arial"/>
              </a:rPr>
              <a:t>      </a:t>
            </a:r>
            <a:r>
              <a:rPr sz="700" spc="0">
                <a:solidFill>
                  <a:srgbClr val="000000">
                    <a:alpha val="100000"/>
                  </a:srgbClr>
                </a:solidFill>
                <a:latin typeface="Microsoft YaHei"/>
                <a:ea typeface="Microsoft YaHei"/>
                <a:cs typeface="Microsoft YaHei"/>
              </a:rPr>
              <a:t>进样系统</a:t>
            </a:r>
            <a:endParaRPr lang="Microsoft YaHei" altLang="Microsoft YaHei" sz="700"/>
          </a:p>
          <a:p>
            <a:pPr marL="280912" algn="l" rtl="0" eaLnBrk="0">
              <a:lnSpc>
                <a:spcPts val="1196"/>
              </a:lnSpc>
              <a:spcBef>
                <a:spcPts val="901"/>
              </a:spcBef>
            </a:pPr>
            <a:r>
              <a:rPr sz="900" spc="100">
                <a:solidFill>
                  <a:srgbClr val="000000">
                    <a:alpha val="100000"/>
                  </a:srgbClr>
                </a:solidFill>
                <a:latin typeface="Microsoft YaHei"/>
                <a:ea typeface="Microsoft YaHei"/>
                <a:cs typeface="Microsoft YaHei"/>
              </a:rPr>
              <a:t>应选用对气样中的组分呈惰性和无吸附性的材料制成</a:t>
            </a:r>
            <a:r>
              <a:rPr sz="1800" spc="100">
                <a:solidFill>
                  <a:srgbClr val="000000">
                    <a:alpha val="100000"/>
                  </a:srgbClr>
                </a:solidFill>
                <a:latin typeface="Microsoft YaHei"/>
                <a:ea typeface="Microsoft YaHei"/>
                <a:cs typeface="Microsoft YaHei"/>
              </a:rPr>
              <a:t>，</a:t>
            </a:r>
            <a:r>
              <a:rPr sz="900" spc="100">
                <a:solidFill>
                  <a:srgbClr val="000000">
                    <a:alpha val="100000"/>
                  </a:srgbClr>
                </a:solidFill>
                <a:latin typeface="Microsoft YaHei"/>
                <a:ea typeface="Microsoft YaHei"/>
                <a:cs typeface="Microsoft YaHei"/>
              </a:rPr>
              <a:t>应优先选用不锈钢</a:t>
            </a:r>
            <a:r>
              <a:rPr sz="1800" spc="10">
                <a:solidFill>
                  <a:srgbClr val="000000">
                    <a:alpha val="100000"/>
                  </a:srgbClr>
                </a:solidFill>
                <a:latin typeface="Microsoft YaHei"/>
                <a:ea typeface="Microsoft YaHei"/>
                <a:cs typeface="Microsoft YaHei"/>
              </a:rPr>
              <a:t>。</a:t>
            </a:r>
            <a:endParaRPr lang="Microsoft YaHei" altLang="Microsoft YaHei" sz="1800"/>
          </a:p>
          <a:p>
            <a:pPr marL="16701" indent="264703" algn="l" rtl="0" eaLnBrk="0">
              <a:lnSpc>
                <a:spcPct val="70000"/>
              </a:lnSpc>
              <a:spcBef>
                <a:spcPts val="36"/>
              </a:spcBef>
            </a:pPr>
            <a:r>
              <a:rPr sz="900" spc="-50">
                <a:solidFill>
                  <a:srgbClr val="000000">
                    <a:alpha val="100000"/>
                  </a:srgbClr>
                </a:solidFill>
                <a:latin typeface="Microsoft YaHei"/>
                <a:ea typeface="Microsoft YaHei"/>
                <a:cs typeface="Microsoft YaHei"/>
              </a:rPr>
              <a:t>进样系统应配备带定量管的进样阀</a:t>
            </a:r>
            <a:r>
              <a:rPr sz="1800" spc="-50">
                <a:solidFill>
                  <a:srgbClr val="000000">
                    <a:alpha val="100000"/>
                  </a:srgbClr>
                </a:solidFill>
                <a:latin typeface="Microsoft YaHei"/>
                <a:ea typeface="Microsoft YaHei"/>
                <a:cs typeface="Microsoft YaHei"/>
              </a:rPr>
              <a:t>，</a:t>
            </a:r>
            <a:r>
              <a:rPr sz="900" spc="-50">
                <a:solidFill>
                  <a:srgbClr val="000000">
                    <a:alpha val="100000"/>
                  </a:srgbClr>
                </a:solidFill>
                <a:latin typeface="Microsoft YaHei"/>
                <a:ea typeface="Microsoft YaHei"/>
                <a:cs typeface="Microsoft YaHei"/>
              </a:rPr>
              <a:t>定量管体积为 </a:t>
            </a:r>
            <a:r>
              <a:rPr sz="1400" spc="-50" baseline="-3720">
                <a:solidFill>
                  <a:srgbClr val="000000">
                    <a:alpha val="100000"/>
                  </a:srgbClr>
                </a:solidFill>
                <a:latin typeface="Arial"/>
                <a:ea typeface="Arial"/>
                <a:cs typeface="Arial"/>
              </a:rPr>
              <a:t>0</a:t>
            </a:r>
            <a:r>
              <a:rPr sz="2000" spc="-50">
                <a:solidFill>
                  <a:srgbClr val="000000">
                    <a:alpha val="100000"/>
                  </a:srgbClr>
                </a:solidFill>
                <a:latin typeface="Microsoft YaHei"/>
                <a:ea typeface="Microsoft YaHei"/>
                <a:cs typeface="Microsoft YaHei"/>
              </a:rPr>
              <a:t>．</a:t>
            </a:r>
            <a:r>
              <a:rPr sz="1400" spc="-50" baseline="-3720">
                <a:solidFill>
                  <a:srgbClr val="000000">
                    <a:alpha val="100000"/>
                  </a:srgbClr>
                </a:solidFill>
                <a:latin typeface="Arial"/>
                <a:ea typeface="Arial"/>
                <a:cs typeface="Arial"/>
              </a:rPr>
              <a:t>25</a:t>
            </a:r>
            <a:r>
              <a:rPr sz="900" spc="-50">
                <a:solidFill>
                  <a:srgbClr val="000000">
                    <a:alpha val="100000"/>
                  </a:srgbClr>
                </a:solidFill>
                <a:latin typeface="Arial"/>
                <a:ea typeface="Arial"/>
                <a:cs typeface="Arial"/>
              </a:rPr>
              <a:t>  </a:t>
            </a:r>
            <a:r>
              <a:rPr sz="2000" spc="-50">
                <a:solidFill>
                  <a:srgbClr val="000000">
                    <a:alpha val="100000"/>
                  </a:srgbClr>
                </a:solidFill>
                <a:latin typeface="Arial"/>
                <a:ea typeface="Arial"/>
                <a:cs typeface="Arial"/>
              </a:rPr>
              <a:t>m</a:t>
            </a:r>
            <a:r>
              <a:rPr sz="1400" spc="-50" baseline="-3720">
                <a:solidFill>
                  <a:srgbClr val="000000">
                    <a:alpha val="100000"/>
                  </a:srgbClr>
                </a:solidFill>
                <a:latin typeface="Arial"/>
                <a:ea typeface="Arial"/>
                <a:cs typeface="Arial"/>
              </a:rPr>
              <a:t>L</a:t>
            </a:r>
            <a:r>
              <a:rPr sz="1400" spc="-50" baseline="-3720">
                <a:solidFill>
                  <a:srgbClr val="000000">
                    <a:alpha val="100000"/>
                  </a:srgbClr>
                </a:solidFill>
                <a:latin typeface="Microsoft YaHei"/>
                <a:ea typeface="Microsoft YaHei"/>
                <a:cs typeface="Microsoft YaHei"/>
              </a:rPr>
              <a:t>~</a:t>
            </a:r>
            <a:r>
              <a:rPr sz="1400" spc="-50" baseline="-3720">
                <a:solidFill>
                  <a:srgbClr val="000000">
                    <a:alpha val="100000"/>
                  </a:srgbClr>
                </a:solidFill>
                <a:latin typeface="Arial"/>
                <a:ea typeface="Arial"/>
                <a:cs typeface="Arial"/>
              </a:rPr>
              <a:t>2</a:t>
            </a:r>
            <a:r>
              <a:rPr sz="900" spc="-50">
                <a:solidFill>
                  <a:srgbClr val="000000">
                    <a:alpha val="100000"/>
                  </a:srgbClr>
                </a:solidFill>
                <a:latin typeface="Arial"/>
                <a:ea typeface="Arial"/>
                <a:cs typeface="Arial"/>
              </a:rPr>
              <a:t>  </a:t>
            </a:r>
            <a:r>
              <a:rPr sz="2000" spc="-50">
                <a:solidFill>
                  <a:srgbClr val="000000">
                    <a:alpha val="100000"/>
                  </a:srgbClr>
                </a:solidFill>
                <a:latin typeface="Arial"/>
                <a:ea typeface="Arial"/>
                <a:cs typeface="Arial"/>
              </a:rPr>
              <a:t>m</a:t>
            </a:r>
            <a:r>
              <a:rPr sz="1400" spc="0" baseline="-3720">
                <a:solidFill>
                  <a:srgbClr val="000000">
                    <a:alpha val="100000"/>
                  </a:srgbClr>
                </a:solidFill>
                <a:latin typeface="Arial"/>
                <a:ea typeface="Arial"/>
                <a:cs typeface="Arial"/>
              </a:rPr>
              <a:t>L</a:t>
            </a:r>
            <a:r>
              <a:rPr sz="1800" spc="-50">
                <a:solidFill>
                  <a:srgbClr val="000000">
                    <a:alpha val="100000"/>
                  </a:srgbClr>
                </a:solidFill>
                <a:latin typeface="Microsoft YaHei"/>
                <a:ea typeface="Microsoft YaHei"/>
                <a:cs typeface="Microsoft YaHei"/>
              </a:rPr>
              <a:t>，</a:t>
            </a:r>
            <a:r>
              <a:rPr sz="900" spc="-50">
                <a:solidFill>
                  <a:srgbClr val="000000">
                    <a:alpha val="100000"/>
                  </a:srgbClr>
                </a:solidFill>
                <a:latin typeface="Microsoft YaHei"/>
                <a:ea typeface="Microsoft YaHei"/>
                <a:cs typeface="Microsoft YaHei"/>
              </a:rPr>
              <a:t>内径 </a:t>
            </a:r>
            <a:r>
              <a:rPr sz="1400" spc="-50" baseline="-3720">
                <a:solidFill>
                  <a:srgbClr val="000000">
                    <a:alpha val="100000"/>
                  </a:srgbClr>
                </a:solidFill>
                <a:latin typeface="Arial"/>
                <a:ea typeface="Arial"/>
                <a:cs typeface="Arial"/>
              </a:rPr>
              <a:t>2</a:t>
            </a:r>
            <a:r>
              <a:rPr sz="900" spc="-50">
                <a:solidFill>
                  <a:srgbClr val="000000">
                    <a:alpha val="100000"/>
                  </a:srgbClr>
                </a:solidFill>
                <a:latin typeface="Arial"/>
                <a:ea typeface="Arial"/>
                <a:cs typeface="Arial"/>
              </a:rPr>
              <a:t>  </a:t>
            </a:r>
            <a:r>
              <a:rPr sz="2000" spc="0">
                <a:solidFill>
                  <a:srgbClr val="000000">
                    <a:alpha val="100000"/>
                  </a:srgbClr>
                </a:solidFill>
                <a:latin typeface="Arial"/>
                <a:ea typeface="Arial"/>
                <a:cs typeface="Arial"/>
              </a:rPr>
              <a:t>mm</a:t>
            </a:r>
            <a:r>
              <a:rPr sz="1800" spc="-50">
                <a:solidFill>
                  <a:srgbClr val="000000">
                    <a:alpha val="100000"/>
                  </a:srgbClr>
                </a:solidFill>
                <a:latin typeface="Microsoft YaHei"/>
                <a:ea typeface="Microsoft YaHei"/>
                <a:cs typeface="Microsoft YaHei"/>
              </a:rPr>
              <a:t>。</a:t>
            </a:r>
            <a:r>
              <a:rPr sz="900" spc="-50">
                <a:solidFill>
                  <a:srgbClr val="000000">
                    <a:alpha val="100000"/>
                  </a:srgbClr>
                </a:solidFill>
                <a:latin typeface="Microsoft YaHei"/>
                <a:ea typeface="Microsoft YaHei"/>
                <a:cs typeface="Microsoft YaHei"/>
              </a:rPr>
              <a:t>如果内径小于</a:t>
            </a:r>
            <a:r>
              <a:rPr sz="900" spc="0">
                <a:solidFill>
                  <a:srgbClr val="000000">
                    <a:alpha val="100000"/>
                  </a:srgbClr>
                </a:solidFill>
                <a:latin typeface="Microsoft YaHei"/>
                <a:ea typeface="Microsoft YaHei"/>
                <a:cs typeface="Microsoft YaHei"/>
              </a:rPr>
              <a:t> </a:t>
            </a:r>
            <a:r>
              <a:rPr sz="1300" spc="-50" baseline="-4006">
                <a:solidFill>
                  <a:srgbClr val="000000">
                    <a:alpha val="100000"/>
                  </a:srgbClr>
                </a:solidFill>
                <a:latin typeface="Arial"/>
                <a:ea typeface="Arial"/>
                <a:cs typeface="Arial"/>
              </a:rPr>
              <a:t>2</a:t>
            </a:r>
            <a:r>
              <a:rPr sz="800" spc="-50">
                <a:solidFill>
                  <a:srgbClr val="000000">
                    <a:alpha val="100000"/>
                  </a:srgbClr>
                </a:solidFill>
                <a:latin typeface="Arial"/>
                <a:ea typeface="Arial"/>
                <a:cs typeface="Arial"/>
              </a:rPr>
              <a:t>  </a:t>
            </a:r>
            <a:r>
              <a:rPr sz="1900" spc="-20">
                <a:solidFill>
                  <a:srgbClr val="000000">
                    <a:alpha val="100000"/>
                  </a:srgbClr>
                </a:solidFill>
                <a:latin typeface="Arial"/>
                <a:ea typeface="Arial"/>
                <a:cs typeface="Arial"/>
              </a:rPr>
              <a:t>m</a:t>
            </a:r>
            <a:r>
              <a:rPr sz="1900" spc="0">
                <a:solidFill>
                  <a:srgbClr val="000000">
                    <a:alpha val="100000"/>
                  </a:srgbClr>
                </a:solidFill>
                <a:latin typeface="Arial"/>
                <a:ea typeface="Arial"/>
                <a:cs typeface="Arial"/>
              </a:rPr>
              <a:t>m</a:t>
            </a:r>
            <a:r>
              <a:rPr sz="1700" spc="-50">
                <a:solidFill>
                  <a:srgbClr val="000000">
                    <a:alpha val="100000"/>
                  </a:srgbClr>
                </a:solidFill>
                <a:latin typeface="Microsoft YaHei"/>
                <a:ea typeface="Microsoft YaHei"/>
                <a:cs typeface="Microsoft YaHei"/>
              </a:rPr>
              <a:t>，</a:t>
            </a:r>
            <a:r>
              <a:rPr sz="800" spc="-50">
                <a:solidFill>
                  <a:srgbClr val="000000">
                    <a:alpha val="100000"/>
                  </a:srgbClr>
                </a:solidFill>
                <a:latin typeface="Microsoft YaHei"/>
                <a:ea typeface="Microsoft YaHei"/>
                <a:cs typeface="Microsoft YaHei"/>
              </a:rPr>
              <a:t>定量管应带加热器</a:t>
            </a:r>
            <a:r>
              <a:rPr sz="1700" spc="-50">
                <a:solidFill>
                  <a:srgbClr val="000000">
                    <a:alpha val="100000"/>
                  </a:srgbClr>
                </a:solidFill>
                <a:latin typeface="Microsoft YaHei"/>
                <a:ea typeface="Microsoft YaHei"/>
                <a:cs typeface="Microsoft YaHei"/>
              </a:rPr>
              <a:t>。</a:t>
            </a:r>
            <a:endParaRPr lang="Microsoft YaHei" altLang="Microsoft YaHei" sz="1700"/>
          </a:p>
          <a:p>
            <a:pPr marL="280912" algn="l" rtl="0" eaLnBrk="0">
              <a:lnSpc>
                <a:spcPts val="1196"/>
              </a:lnSpc>
              <a:spcBef>
                <a:spcPts val="208"/>
              </a:spcBef>
            </a:pPr>
            <a:r>
              <a:rPr sz="900" spc="70">
                <a:solidFill>
                  <a:srgbClr val="000000">
                    <a:alpha val="100000"/>
                  </a:srgbClr>
                </a:solidFill>
                <a:latin typeface="Microsoft YaHei"/>
                <a:ea typeface="Microsoft YaHei"/>
                <a:cs typeface="Microsoft YaHei"/>
              </a:rPr>
              <a:t>对于在真空下的进样</a:t>
            </a:r>
            <a:r>
              <a:rPr sz="1800" spc="70">
                <a:solidFill>
                  <a:srgbClr val="000000">
                    <a:alpha val="100000"/>
                  </a:srgbClr>
                </a:solidFill>
                <a:latin typeface="Microsoft YaHei"/>
                <a:ea typeface="Microsoft YaHei"/>
                <a:cs typeface="Microsoft YaHei"/>
              </a:rPr>
              <a:t>，</a:t>
            </a:r>
            <a:r>
              <a:rPr sz="900" spc="70">
                <a:solidFill>
                  <a:srgbClr val="000000">
                    <a:alpha val="100000"/>
                  </a:srgbClr>
                </a:solidFill>
                <a:latin typeface="Microsoft YaHei"/>
                <a:ea typeface="Microsoft YaHei"/>
                <a:cs typeface="Microsoft YaHei"/>
              </a:rPr>
              <a:t>可选用图 </a:t>
            </a:r>
            <a:r>
              <a:rPr sz="1400" spc="70" baseline="4231">
                <a:solidFill>
                  <a:srgbClr val="000000">
                    <a:alpha val="100000"/>
                  </a:srgbClr>
                </a:solidFill>
                <a:latin typeface="Arial"/>
                <a:ea typeface="Arial"/>
                <a:cs typeface="Arial"/>
              </a:rPr>
              <a:t>1</a:t>
            </a:r>
            <a:r>
              <a:rPr sz="900" spc="70">
                <a:solidFill>
                  <a:srgbClr val="000000">
                    <a:alpha val="100000"/>
                  </a:srgbClr>
                </a:solidFill>
                <a:latin typeface="Arial"/>
                <a:ea typeface="Arial"/>
                <a:cs typeface="Arial"/>
              </a:rPr>
              <a:t> </a:t>
            </a:r>
            <a:r>
              <a:rPr sz="900" spc="70">
                <a:solidFill>
                  <a:srgbClr val="000000">
                    <a:alpha val="100000"/>
                  </a:srgbClr>
                </a:solidFill>
                <a:latin typeface="Microsoft YaHei"/>
                <a:ea typeface="Microsoft YaHei"/>
                <a:cs typeface="Microsoft YaHei"/>
              </a:rPr>
              <a:t>所示的管线排</a:t>
            </a:r>
            <a:r>
              <a:rPr sz="900" spc="0">
                <a:solidFill>
                  <a:srgbClr val="000000">
                    <a:alpha val="100000"/>
                  </a:srgbClr>
                </a:solidFill>
                <a:latin typeface="Microsoft YaHei"/>
                <a:ea typeface="Microsoft YaHei"/>
                <a:cs typeface="Microsoft YaHei"/>
              </a:rPr>
              <a:t>列</a:t>
            </a:r>
            <a:r>
              <a:rPr sz="1800" spc="0">
                <a:solidFill>
                  <a:srgbClr val="000000">
                    <a:alpha val="100000"/>
                  </a:srgbClr>
                </a:solidFill>
                <a:latin typeface="Microsoft YaHei"/>
                <a:ea typeface="Microsoft YaHei"/>
                <a:cs typeface="Microsoft YaHei"/>
              </a:rPr>
              <a:t>。</a:t>
            </a:r>
            <a:endParaRPr lang="Microsoft YaHei" altLang="Microsoft YaHei" sz="1800"/>
          </a:p>
        </p:txBody>
      </p:sp>
      <p:sp>
        <p:nvSpPr>
          <p:cNvPr id="31" name="rect"/>
          <p:cNvSpPr/>
          <p:nvPr/>
        </p:nvSpPr>
        <p:spPr>
          <a:xfrm>
            <a:off x="3427221" y="10593323"/>
            <a:ext cx="190500" cy="190500"/>
          </a:xfrm>
          <a:prstGeom prst="rect">
            <a:avLst/>
          </a:prstGeom>
          <a:solidFill>
            <a:srgbClr val="3CA4DD">
              <a:alpha val="745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2" name="textbox 32"/>
          <p:cNvSpPr/>
          <p:nvPr/>
        </p:nvSpPr>
        <p:spPr>
          <a:xfrm>
            <a:off x="962914" y="9859845"/>
            <a:ext cx="66039" cy="13462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341"/>
              </a:lnSpc>
            </a:pPr>
            <a:endParaRPr lang="Arial" altLang="Arial" sz="100"/>
          </a:p>
          <a:p>
            <a:pPr marL="12700" algn="l" rtl="0" eaLnBrk="0">
              <a:lnSpc>
                <a:spcPts val="856"/>
              </a:lnSpc>
            </a:pPr>
            <a:r>
              <a:rPr sz="700" spc="0">
                <a:solidFill>
                  <a:srgbClr val="000000">
                    <a:alpha val="100000"/>
                  </a:srgbClr>
                </a:solidFill>
                <a:latin typeface="Arial"/>
                <a:ea typeface="Arial"/>
                <a:cs typeface="Arial"/>
              </a:rPr>
              <a:t>2</a:t>
            </a:r>
            <a:endParaRPr lang="Arial" altLang="Arial" sz="7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3" name="textbox 33"/>
          <p:cNvSpPr/>
          <p:nvPr/>
        </p:nvSpPr>
        <p:spPr>
          <a:xfrm>
            <a:off x="891938" y="3252194"/>
            <a:ext cx="5918200" cy="5388609"/>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5710"/>
              </a:lnSpc>
            </a:pPr>
            <a:endParaRPr lang="Arial" altLang="Arial" sz="100"/>
          </a:p>
          <a:p>
            <a:pPr marL="1966116" algn="l" rtl="0" eaLnBrk="0">
              <a:lnSpc>
                <a:spcPct val="92000"/>
              </a:lnSpc>
            </a:pPr>
            <a:r>
              <a:rPr sz="900" spc="70">
                <a:solidFill>
                  <a:srgbClr val="000000">
                    <a:alpha val="100000"/>
                  </a:srgbClr>
                </a:solidFill>
                <a:latin typeface="Microsoft YaHei"/>
                <a:ea typeface="Microsoft YaHei"/>
                <a:cs typeface="Microsoft YaHei"/>
              </a:rPr>
              <a:t>图  </a:t>
            </a:r>
            <a:r>
              <a:rPr sz="1400" spc="70" baseline="-3720">
                <a:solidFill>
                  <a:srgbClr val="000000">
                    <a:alpha val="100000"/>
                  </a:srgbClr>
                </a:solidFill>
                <a:latin typeface="Arial"/>
                <a:ea typeface="Arial"/>
                <a:cs typeface="Arial"/>
              </a:rPr>
              <a:t>1</a:t>
            </a:r>
            <a:r>
              <a:rPr sz="900" spc="70">
                <a:solidFill>
                  <a:srgbClr val="000000">
                    <a:alpha val="100000"/>
                  </a:srgbClr>
                </a:solidFill>
                <a:latin typeface="Arial"/>
                <a:ea typeface="Arial"/>
                <a:cs typeface="Arial"/>
              </a:rPr>
              <a:t>     </a:t>
            </a:r>
            <a:r>
              <a:rPr sz="900" spc="70">
                <a:solidFill>
                  <a:srgbClr val="000000">
                    <a:alpha val="100000"/>
                  </a:srgbClr>
                </a:solidFill>
                <a:latin typeface="Microsoft YaHei"/>
                <a:ea typeface="Microsoft YaHei"/>
                <a:cs typeface="Microsoft YaHei"/>
              </a:rPr>
              <a:t>用于真空下进样的管线</a:t>
            </a:r>
            <a:r>
              <a:rPr sz="900" spc="40">
                <a:solidFill>
                  <a:srgbClr val="000000">
                    <a:alpha val="100000"/>
                  </a:srgbClr>
                </a:solidFill>
                <a:latin typeface="Microsoft YaHei"/>
                <a:ea typeface="Microsoft YaHei"/>
                <a:cs typeface="Microsoft YaHei"/>
              </a:rPr>
              <a:t>排</a:t>
            </a:r>
            <a:r>
              <a:rPr sz="900" spc="0">
                <a:solidFill>
                  <a:srgbClr val="000000">
                    <a:alpha val="100000"/>
                  </a:srgbClr>
                </a:solidFill>
                <a:latin typeface="Microsoft YaHei"/>
                <a:ea typeface="Microsoft YaHei"/>
                <a:cs typeface="Microsoft YaHei"/>
              </a:rPr>
              <a:t>列</a:t>
            </a:r>
            <a:endParaRPr lang="Microsoft YaHei" altLang="Microsoft YaHei" sz="900"/>
          </a:p>
          <a:p>
            <a:pPr algn="l" rtl="0" eaLnBrk="0">
              <a:lnSpc>
                <a:spcPct val="135000"/>
              </a:lnSpc>
            </a:pPr>
            <a:endParaRPr lang="Arial" altLang="Arial" sz="1000"/>
          </a:p>
          <a:p>
            <a:pPr marL="12700" algn="l" rtl="0" eaLnBrk="0">
              <a:lnSpc>
                <a:spcPct val="70000"/>
              </a:lnSpc>
              <a:spcBef>
                <a:spcPts val="517"/>
              </a:spcBef>
            </a:pPr>
            <a:r>
              <a:rPr sz="1200" spc="-30" baseline="-4340">
                <a:solidFill>
                  <a:srgbClr val="000000">
                    <a:alpha val="100000"/>
                  </a:srgbClr>
                </a:solidFill>
                <a:latin typeface="Arial"/>
                <a:ea typeface="Arial"/>
                <a:cs typeface="Arial"/>
              </a:rPr>
              <a:t>5</a:t>
            </a:r>
            <a:r>
              <a:rPr sz="1700" spc="-30">
                <a:solidFill>
                  <a:srgbClr val="000000">
                    <a:alpha val="100000"/>
                  </a:srgbClr>
                </a:solidFill>
                <a:latin typeface="Microsoft YaHei"/>
                <a:ea typeface="Microsoft YaHei"/>
                <a:cs typeface="Microsoft YaHei"/>
              </a:rPr>
              <a:t>．</a:t>
            </a:r>
            <a:r>
              <a:rPr sz="1200" spc="-30" baseline="-4340">
                <a:solidFill>
                  <a:srgbClr val="000000">
                    <a:alpha val="100000"/>
                  </a:srgbClr>
                </a:solidFill>
                <a:latin typeface="Arial"/>
                <a:ea typeface="Arial"/>
                <a:cs typeface="Arial"/>
              </a:rPr>
              <a:t>3</a:t>
            </a:r>
            <a:r>
              <a:rPr sz="800" spc="-30">
                <a:solidFill>
                  <a:srgbClr val="000000">
                    <a:alpha val="100000"/>
                  </a:srgbClr>
                </a:solidFill>
                <a:latin typeface="Arial"/>
                <a:ea typeface="Arial"/>
                <a:cs typeface="Arial"/>
              </a:rPr>
              <a:t>     </a:t>
            </a:r>
            <a:r>
              <a:rPr sz="800" spc="-30">
                <a:solidFill>
                  <a:srgbClr val="000000">
                    <a:alpha val="100000"/>
                  </a:srgbClr>
                </a:solidFill>
                <a:latin typeface="Microsoft YaHei"/>
                <a:ea typeface="Microsoft YaHei"/>
                <a:cs typeface="Microsoft YaHei"/>
              </a:rPr>
              <a:t>柱温控制</a:t>
            </a:r>
            <a:endParaRPr lang="Microsoft YaHei" altLang="Microsoft YaHei" sz="800"/>
          </a:p>
          <a:p>
            <a:pPr marL="25172" indent="256944" algn="l" rtl="0" eaLnBrk="0">
              <a:lnSpc>
                <a:spcPct val="70000"/>
              </a:lnSpc>
              <a:spcBef>
                <a:spcPts val="533"/>
              </a:spcBef>
            </a:pPr>
            <a:r>
              <a:rPr sz="900" spc="-10">
                <a:solidFill>
                  <a:srgbClr val="000000">
                    <a:alpha val="100000"/>
                  </a:srgbClr>
                </a:solidFill>
                <a:latin typeface="Microsoft YaHei"/>
                <a:ea typeface="Microsoft YaHei"/>
                <a:cs typeface="Microsoft YaHei"/>
              </a:rPr>
              <a:t>恒温操作时</a:t>
            </a:r>
            <a:r>
              <a:rPr sz="1800" spc="-10">
                <a:solidFill>
                  <a:srgbClr val="000000">
                    <a:alpha val="100000"/>
                  </a:srgbClr>
                </a:solidFill>
                <a:latin typeface="Microsoft YaHei"/>
                <a:ea typeface="Microsoft YaHei"/>
                <a:cs typeface="Microsoft YaHei"/>
              </a:rPr>
              <a:t>，</a:t>
            </a:r>
            <a:r>
              <a:rPr sz="900" spc="-10">
                <a:solidFill>
                  <a:srgbClr val="000000">
                    <a:alpha val="100000"/>
                  </a:srgbClr>
                </a:solidFill>
                <a:latin typeface="Microsoft YaHei"/>
                <a:ea typeface="Microsoft YaHei"/>
                <a:cs typeface="Microsoft YaHei"/>
              </a:rPr>
              <a:t>柱温保持恒定</a:t>
            </a:r>
            <a:r>
              <a:rPr sz="1800" spc="-10">
                <a:solidFill>
                  <a:srgbClr val="000000">
                    <a:alpha val="100000"/>
                  </a:srgbClr>
                </a:solidFill>
                <a:latin typeface="Microsoft YaHei"/>
                <a:ea typeface="Microsoft YaHei"/>
                <a:cs typeface="Microsoft YaHei"/>
              </a:rPr>
              <a:t>，</a:t>
            </a:r>
            <a:r>
              <a:rPr sz="900" spc="-10">
                <a:solidFill>
                  <a:srgbClr val="000000">
                    <a:alpha val="100000"/>
                  </a:srgbClr>
                </a:solidFill>
                <a:latin typeface="Microsoft YaHei"/>
                <a:ea typeface="Microsoft YaHei"/>
                <a:cs typeface="Microsoft YaHei"/>
              </a:rPr>
              <a:t>其变化应在 </a:t>
            </a:r>
            <a:r>
              <a:rPr sz="1400" spc="-10" baseline="-3720">
                <a:solidFill>
                  <a:srgbClr val="000000">
                    <a:alpha val="100000"/>
                  </a:srgbClr>
                </a:solidFill>
                <a:latin typeface="Arial"/>
                <a:ea typeface="Arial"/>
                <a:cs typeface="Arial"/>
              </a:rPr>
              <a:t>0</a:t>
            </a:r>
            <a:r>
              <a:rPr sz="2000" spc="-10">
                <a:solidFill>
                  <a:srgbClr val="000000">
                    <a:alpha val="100000"/>
                  </a:srgbClr>
                </a:solidFill>
                <a:latin typeface="Microsoft YaHei"/>
                <a:ea typeface="Microsoft YaHei"/>
                <a:cs typeface="Microsoft YaHei"/>
              </a:rPr>
              <a:t>．</a:t>
            </a:r>
            <a:r>
              <a:rPr sz="1400" spc="-10" baseline="-3720">
                <a:solidFill>
                  <a:srgbClr val="000000">
                    <a:alpha val="100000"/>
                  </a:srgbClr>
                </a:solidFill>
                <a:latin typeface="Arial"/>
                <a:ea typeface="Arial"/>
                <a:cs typeface="Arial"/>
              </a:rPr>
              <a:t>3</a:t>
            </a:r>
            <a:r>
              <a:rPr sz="900" spc="-10">
                <a:solidFill>
                  <a:srgbClr val="000000">
                    <a:alpha val="100000"/>
                  </a:srgbClr>
                </a:solidFill>
                <a:latin typeface="Arial"/>
                <a:ea typeface="Arial"/>
                <a:cs typeface="Arial"/>
              </a:rPr>
              <a:t>  </a:t>
            </a:r>
            <a:r>
              <a:rPr sz="900" spc="-10">
                <a:solidFill>
                  <a:srgbClr val="000000">
                    <a:alpha val="100000"/>
                  </a:srgbClr>
                </a:solidFill>
                <a:latin typeface="Microsoft YaHei"/>
                <a:ea typeface="Microsoft YaHei"/>
                <a:cs typeface="Microsoft YaHei"/>
              </a:rPr>
              <a:t>℃以内</a:t>
            </a:r>
            <a:r>
              <a:rPr sz="1800" spc="-10">
                <a:solidFill>
                  <a:srgbClr val="000000">
                    <a:alpha val="100000"/>
                  </a:srgbClr>
                </a:solidFill>
                <a:latin typeface="Microsoft YaHei"/>
                <a:ea typeface="Microsoft YaHei"/>
                <a:cs typeface="Microsoft YaHei"/>
              </a:rPr>
              <a:t>。</a:t>
            </a:r>
            <a:r>
              <a:rPr sz="900" spc="-10">
                <a:solidFill>
                  <a:srgbClr val="000000">
                    <a:alpha val="100000"/>
                  </a:srgbClr>
                </a:solidFill>
                <a:latin typeface="Microsoft YaHei"/>
                <a:ea typeface="Microsoft YaHei"/>
                <a:cs typeface="Microsoft YaHei"/>
              </a:rPr>
              <a:t>程序升温时</a:t>
            </a:r>
            <a:r>
              <a:rPr sz="1800" spc="-10">
                <a:solidFill>
                  <a:srgbClr val="000000">
                    <a:alpha val="100000"/>
                  </a:srgbClr>
                </a:solidFill>
                <a:latin typeface="Microsoft YaHei"/>
                <a:ea typeface="Microsoft YaHei"/>
                <a:cs typeface="Microsoft YaHei"/>
              </a:rPr>
              <a:t>，</a:t>
            </a:r>
            <a:r>
              <a:rPr sz="900" spc="-10">
                <a:solidFill>
                  <a:srgbClr val="000000">
                    <a:alpha val="100000"/>
                  </a:srgbClr>
                </a:solidFill>
                <a:latin typeface="Microsoft YaHei"/>
                <a:ea typeface="Microsoft YaHei"/>
                <a:cs typeface="Microsoft YaHei"/>
              </a:rPr>
              <a:t>柱温不</a:t>
            </a:r>
            <a:r>
              <a:rPr sz="900" spc="0">
                <a:solidFill>
                  <a:srgbClr val="000000">
                    <a:alpha val="100000"/>
                  </a:srgbClr>
                </a:solidFill>
                <a:latin typeface="Microsoft YaHei"/>
                <a:ea typeface="Microsoft YaHei"/>
                <a:cs typeface="Microsoft YaHei"/>
              </a:rPr>
              <a:t>应超过柱中填充物推荐  </a:t>
            </a:r>
            <a:r>
              <a:rPr sz="900" spc="100">
                <a:solidFill>
                  <a:srgbClr val="000000">
                    <a:alpha val="100000"/>
                  </a:srgbClr>
                </a:solidFill>
                <a:latin typeface="Microsoft YaHei"/>
                <a:ea typeface="Microsoft YaHei"/>
                <a:cs typeface="Microsoft YaHei"/>
              </a:rPr>
              <a:t>的温度限额</a:t>
            </a:r>
            <a:r>
              <a:rPr sz="1800" spc="60">
                <a:solidFill>
                  <a:srgbClr val="000000">
                    <a:alpha val="100000"/>
                  </a:srgbClr>
                </a:solidFill>
                <a:latin typeface="Microsoft YaHei"/>
                <a:ea typeface="Microsoft YaHei"/>
                <a:cs typeface="Microsoft YaHei"/>
              </a:rPr>
              <a:t>。</a:t>
            </a:r>
            <a:endParaRPr lang="Microsoft YaHei" altLang="Microsoft YaHei" sz="1800"/>
          </a:p>
          <a:p>
            <a:pPr marL="12700" algn="l" rtl="0" eaLnBrk="0">
              <a:lnSpc>
                <a:spcPts val="1481"/>
              </a:lnSpc>
              <a:spcBef>
                <a:spcPts val="1135"/>
              </a:spcBef>
            </a:pPr>
            <a:r>
              <a:rPr sz="1400" spc="-50" baseline="5779">
                <a:solidFill>
                  <a:srgbClr val="000000">
                    <a:alpha val="100000"/>
                  </a:srgbClr>
                </a:solidFill>
                <a:latin typeface="Arial"/>
                <a:ea typeface="Arial"/>
                <a:cs typeface="Arial"/>
              </a:rPr>
              <a:t>5</a:t>
            </a:r>
            <a:r>
              <a:rPr sz="2000" spc="-50">
                <a:solidFill>
                  <a:srgbClr val="000000">
                    <a:alpha val="100000"/>
                  </a:srgbClr>
                </a:solidFill>
                <a:latin typeface="Microsoft YaHei"/>
                <a:ea typeface="Microsoft YaHei"/>
                <a:cs typeface="Microsoft YaHei"/>
              </a:rPr>
              <a:t>．</a:t>
            </a:r>
            <a:r>
              <a:rPr sz="1400" spc="-50" baseline="5779">
                <a:solidFill>
                  <a:srgbClr val="000000">
                    <a:alpha val="100000"/>
                  </a:srgbClr>
                </a:solidFill>
                <a:latin typeface="Arial"/>
                <a:ea typeface="Arial"/>
                <a:cs typeface="Arial"/>
              </a:rPr>
              <a:t>4</a:t>
            </a:r>
            <a:r>
              <a:rPr sz="900" spc="-50">
                <a:solidFill>
                  <a:srgbClr val="000000">
                    <a:alpha val="100000"/>
                  </a:srgbClr>
                </a:solidFill>
                <a:latin typeface="Arial"/>
                <a:ea typeface="Arial"/>
                <a:cs typeface="Arial"/>
              </a:rPr>
              <a:t>    </a:t>
            </a:r>
            <a:r>
              <a:rPr sz="900" spc="-50">
                <a:solidFill>
                  <a:srgbClr val="000000">
                    <a:alpha val="100000"/>
                  </a:srgbClr>
                </a:solidFill>
                <a:latin typeface="Microsoft YaHei"/>
                <a:ea typeface="Microsoft YaHei"/>
                <a:cs typeface="Microsoft YaHei"/>
              </a:rPr>
              <a:t>检测器温度</a:t>
            </a:r>
            <a:r>
              <a:rPr sz="900" spc="-40">
                <a:solidFill>
                  <a:srgbClr val="000000">
                    <a:alpha val="100000"/>
                  </a:srgbClr>
                </a:solidFill>
                <a:latin typeface="Microsoft YaHei"/>
                <a:ea typeface="Microsoft YaHei"/>
                <a:cs typeface="Microsoft YaHei"/>
              </a:rPr>
              <a:t>控</a:t>
            </a:r>
            <a:r>
              <a:rPr sz="900" spc="0">
                <a:solidFill>
                  <a:srgbClr val="000000">
                    <a:alpha val="100000"/>
                  </a:srgbClr>
                </a:solidFill>
                <a:latin typeface="Microsoft YaHei"/>
                <a:ea typeface="Microsoft YaHei"/>
                <a:cs typeface="Microsoft YaHei"/>
              </a:rPr>
              <a:t>制</a:t>
            </a:r>
            <a:endParaRPr lang="Microsoft YaHei" altLang="Microsoft YaHei" sz="900"/>
          </a:p>
          <a:p>
            <a:pPr marL="282116" algn="l" rtl="0" eaLnBrk="0">
              <a:lnSpc>
                <a:spcPts val="1140"/>
              </a:lnSpc>
              <a:spcBef>
                <a:spcPts val="862"/>
              </a:spcBef>
            </a:pPr>
            <a:r>
              <a:rPr sz="900" spc="-10">
                <a:solidFill>
                  <a:srgbClr val="000000">
                    <a:alpha val="100000"/>
                  </a:srgbClr>
                </a:solidFill>
                <a:latin typeface="Microsoft YaHei"/>
                <a:ea typeface="Microsoft YaHei"/>
                <a:cs typeface="Microsoft YaHei"/>
              </a:rPr>
              <a:t>在分析的全过程中</a:t>
            </a:r>
            <a:r>
              <a:rPr sz="1800" spc="-10">
                <a:solidFill>
                  <a:srgbClr val="000000">
                    <a:alpha val="100000"/>
                  </a:srgbClr>
                </a:solidFill>
                <a:latin typeface="Microsoft YaHei"/>
                <a:ea typeface="Microsoft YaHei"/>
                <a:cs typeface="Microsoft YaHei"/>
              </a:rPr>
              <a:t>，</a:t>
            </a:r>
            <a:r>
              <a:rPr sz="900" spc="-10">
                <a:solidFill>
                  <a:srgbClr val="000000">
                    <a:alpha val="100000"/>
                  </a:srgbClr>
                </a:solidFill>
                <a:latin typeface="Microsoft YaHei"/>
                <a:ea typeface="Microsoft YaHei"/>
                <a:cs typeface="Microsoft YaHei"/>
              </a:rPr>
              <a:t>检测器温度应等于或高于最高柱温</a:t>
            </a:r>
            <a:r>
              <a:rPr sz="1800" spc="-10">
                <a:solidFill>
                  <a:srgbClr val="000000">
                    <a:alpha val="100000"/>
                  </a:srgbClr>
                </a:solidFill>
                <a:latin typeface="Microsoft YaHei"/>
                <a:ea typeface="Microsoft YaHei"/>
                <a:cs typeface="Microsoft YaHei"/>
              </a:rPr>
              <a:t>，</a:t>
            </a:r>
            <a:r>
              <a:rPr sz="900" spc="-10">
                <a:solidFill>
                  <a:srgbClr val="000000">
                    <a:alpha val="100000"/>
                  </a:srgbClr>
                </a:solidFill>
                <a:latin typeface="Microsoft YaHei"/>
                <a:ea typeface="Microsoft YaHei"/>
                <a:cs typeface="Microsoft YaHei"/>
              </a:rPr>
              <a:t>并保持恒定</a:t>
            </a:r>
            <a:r>
              <a:rPr sz="1800" spc="-10">
                <a:solidFill>
                  <a:srgbClr val="000000">
                    <a:alpha val="100000"/>
                  </a:srgbClr>
                </a:solidFill>
                <a:latin typeface="Microsoft YaHei"/>
                <a:ea typeface="Microsoft YaHei"/>
                <a:cs typeface="Microsoft YaHei"/>
              </a:rPr>
              <a:t>，</a:t>
            </a:r>
            <a:r>
              <a:rPr sz="900" spc="-10">
                <a:solidFill>
                  <a:srgbClr val="000000">
                    <a:alpha val="100000"/>
                  </a:srgbClr>
                </a:solidFill>
                <a:latin typeface="Microsoft YaHei"/>
                <a:ea typeface="Microsoft YaHei"/>
                <a:cs typeface="Microsoft YaHei"/>
              </a:rPr>
              <a:t>其变化应在 </a:t>
            </a:r>
            <a:r>
              <a:rPr sz="1400" spc="-10" baseline="2793">
                <a:solidFill>
                  <a:srgbClr val="000000">
                    <a:alpha val="100000"/>
                  </a:srgbClr>
                </a:solidFill>
                <a:latin typeface="Arial"/>
                <a:ea typeface="Arial"/>
                <a:cs typeface="Arial"/>
              </a:rPr>
              <a:t>0</a:t>
            </a:r>
            <a:r>
              <a:rPr sz="2000" spc="-10">
                <a:solidFill>
                  <a:srgbClr val="000000">
                    <a:alpha val="100000"/>
                  </a:srgbClr>
                </a:solidFill>
                <a:latin typeface="Microsoft YaHei"/>
                <a:ea typeface="Microsoft YaHei"/>
                <a:cs typeface="Microsoft YaHei"/>
              </a:rPr>
              <a:t>．</a:t>
            </a:r>
            <a:r>
              <a:rPr sz="1400" spc="-10" baseline="2793">
                <a:solidFill>
                  <a:srgbClr val="000000">
                    <a:alpha val="100000"/>
                  </a:srgbClr>
                </a:solidFill>
                <a:latin typeface="Arial"/>
                <a:ea typeface="Arial"/>
                <a:cs typeface="Arial"/>
              </a:rPr>
              <a:t>3</a:t>
            </a:r>
            <a:r>
              <a:rPr sz="900" spc="-10">
                <a:solidFill>
                  <a:srgbClr val="000000">
                    <a:alpha val="100000"/>
                  </a:srgbClr>
                </a:solidFill>
                <a:latin typeface="Arial"/>
                <a:ea typeface="Arial"/>
                <a:cs typeface="Arial"/>
              </a:rPr>
              <a:t> </a:t>
            </a:r>
            <a:r>
              <a:rPr sz="900" spc="0">
                <a:solidFill>
                  <a:srgbClr val="000000">
                    <a:alpha val="100000"/>
                  </a:srgbClr>
                </a:solidFill>
                <a:latin typeface="Arial"/>
                <a:ea typeface="Arial"/>
                <a:cs typeface="Arial"/>
              </a:rPr>
              <a:t> </a:t>
            </a:r>
            <a:r>
              <a:rPr sz="900" spc="0">
                <a:solidFill>
                  <a:srgbClr val="000000">
                    <a:alpha val="100000"/>
                  </a:srgbClr>
                </a:solidFill>
                <a:latin typeface="Microsoft YaHei"/>
                <a:ea typeface="Microsoft YaHei"/>
                <a:cs typeface="Microsoft YaHei"/>
              </a:rPr>
              <a:t>℃以内</a:t>
            </a:r>
            <a:r>
              <a:rPr sz="1800" spc="0">
                <a:solidFill>
                  <a:srgbClr val="000000">
                    <a:alpha val="100000"/>
                  </a:srgbClr>
                </a:solidFill>
                <a:latin typeface="Microsoft YaHei"/>
                <a:ea typeface="Microsoft YaHei"/>
                <a:cs typeface="Microsoft YaHei"/>
              </a:rPr>
              <a:t>。</a:t>
            </a:r>
            <a:endParaRPr lang="Microsoft YaHei" altLang="Microsoft YaHei" sz="1800"/>
          </a:p>
          <a:p>
            <a:pPr marL="12700" algn="l" rtl="0" eaLnBrk="0">
              <a:lnSpc>
                <a:spcPts val="2357"/>
              </a:lnSpc>
            </a:pPr>
            <a:r>
              <a:rPr sz="1200" spc="-10" baseline="-17822">
                <a:solidFill>
                  <a:srgbClr val="000000">
                    <a:alpha val="100000"/>
                  </a:srgbClr>
                </a:solidFill>
                <a:latin typeface="Arial"/>
                <a:ea typeface="Arial"/>
                <a:cs typeface="Arial"/>
              </a:rPr>
              <a:t>5</a:t>
            </a:r>
            <a:r>
              <a:rPr sz="1700" spc="0">
                <a:solidFill>
                  <a:srgbClr val="000000">
                    <a:alpha val="100000"/>
                  </a:srgbClr>
                </a:solidFill>
                <a:latin typeface="Microsoft YaHei"/>
                <a:ea typeface="Microsoft YaHei"/>
                <a:cs typeface="Microsoft YaHei"/>
              </a:rPr>
              <a:t>．</a:t>
            </a:r>
            <a:r>
              <a:rPr sz="1200" spc="0" baseline="-17822">
                <a:solidFill>
                  <a:srgbClr val="000000">
                    <a:alpha val="100000"/>
                  </a:srgbClr>
                </a:solidFill>
                <a:latin typeface="Arial"/>
                <a:ea typeface="Arial"/>
                <a:cs typeface="Arial"/>
              </a:rPr>
              <a:t>5</a:t>
            </a:r>
            <a:r>
              <a:rPr sz="700" spc="0">
                <a:solidFill>
                  <a:srgbClr val="000000">
                    <a:alpha val="100000"/>
                  </a:srgbClr>
                </a:solidFill>
                <a:latin typeface="Arial"/>
                <a:ea typeface="Arial"/>
                <a:cs typeface="Arial"/>
              </a:rPr>
              <a:t>      </a:t>
            </a:r>
            <a:r>
              <a:rPr sz="700" spc="0">
                <a:solidFill>
                  <a:srgbClr val="000000">
                    <a:alpha val="100000"/>
                  </a:srgbClr>
                </a:solidFill>
                <a:latin typeface="Microsoft YaHei"/>
                <a:ea typeface="Microsoft YaHei"/>
                <a:cs typeface="Microsoft YaHei"/>
              </a:rPr>
              <a:t>载气控制</a:t>
            </a:r>
            <a:endParaRPr lang="Microsoft YaHei" altLang="Microsoft YaHei" sz="700"/>
          </a:p>
          <a:p>
            <a:pPr marL="282116" algn="l" rtl="0" eaLnBrk="0">
              <a:lnSpc>
                <a:spcPts val="1370"/>
              </a:lnSpc>
              <a:spcBef>
                <a:spcPts val="1217"/>
              </a:spcBef>
            </a:pPr>
            <a:r>
              <a:rPr sz="900" spc="-10">
                <a:solidFill>
                  <a:srgbClr val="000000">
                    <a:alpha val="100000"/>
                  </a:srgbClr>
                </a:solidFill>
                <a:latin typeface="Microsoft YaHei"/>
                <a:ea typeface="Microsoft YaHei"/>
                <a:cs typeface="Microsoft YaHei"/>
              </a:rPr>
              <a:t>在分析的全过程中</a:t>
            </a:r>
            <a:r>
              <a:rPr sz="1800" spc="-10">
                <a:solidFill>
                  <a:srgbClr val="000000">
                    <a:alpha val="100000"/>
                  </a:srgbClr>
                </a:solidFill>
                <a:latin typeface="Microsoft YaHei"/>
                <a:ea typeface="Microsoft YaHei"/>
                <a:cs typeface="Microsoft YaHei"/>
              </a:rPr>
              <a:t>，</a:t>
            </a:r>
            <a:r>
              <a:rPr sz="900" spc="-10">
                <a:solidFill>
                  <a:srgbClr val="000000">
                    <a:alpha val="100000"/>
                  </a:srgbClr>
                </a:solidFill>
                <a:latin typeface="Microsoft YaHei"/>
                <a:ea typeface="Microsoft YaHei"/>
                <a:cs typeface="Microsoft YaHei"/>
              </a:rPr>
              <a:t>载气流量保持恒定</a:t>
            </a:r>
            <a:r>
              <a:rPr sz="1800" spc="-10">
                <a:solidFill>
                  <a:srgbClr val="000000">
                    <a:alpha val="100000"/>
                  </a:srgbClr>
                </a:solidFill>
                <a:latin typeface="Microsoft YaHei"/>
                <a:ea typeface="Microsoft YaHei"/>
                <a:cs typeface="Microsoft YaHei"/>
              </a:rPr>
              <a:t>，</a:t>
            </a:r>
            <a:r>
              <a:rPr sz="900" spc="-10">
                <a:solidFill>
                  <a:srgbClr val="000000">
                    <a:alpha val="100000"/>
                  </a:srgbClr>
                </a:solidFill>
                <a:latin typeface="Microsoft YaHei"/>
                <a:ea typeface="Microsoft YaHei"/>
                <a:cs typeface="Microsoft YaHei"/>
              </a:rPr>
              <a:t>其变</a:t>
            </a:r>
            <a:r>
              <a:rPr sz="900" spc="0">
                <a:solidFill>
                  <a:srgbClr val="000000">
                    <a:alpha val="100000"/>
                  </a:srgbClr>
                </a:solidFill>
                <a:latin typeface="Microsoft YaHei"/>
                <a:ea typeface="Microsoft YaHei"/>
                <a:cs typeface="Microsoft YaHei"/>
              </a:rPr>
              <a:t>化应在 </a:t>
            </a:r>
            <a:r>
              <a:rPr sz="1400" spc="0" baseline="-20967">
                <a:solidFill>
                  <a:srgbClr val="000000">
                    <a:alpha val="100000"/>
                  </a:srgbClr>
                </a:solidFill>
                <a:latin typeface="Arial"/>
                <a:ea typeface="Arial"/>
                <a:cs typeface="Arial"/>
              </a:rPr>
              <a:t>1</a:t>
            </a:r>
            <a:r>
              <a:rPr sz="2000" spc="0">
                <a:solidFill>
                  <a:srgbClr val="000000">
                    <a:alpha val="100000"/>
                  </a:srgbClr>
                </a:solidFill>
                <a:latin typeface="Microsoft YaHei"/>
                <a:ea typeface="Microsoft YaHei"/>
                <a:cs typeface="Microsoft YaHei"/>
              </a:rPr>
              <a:t>％</a:t>
            </a:r>
            <a:r>
              <a:rPr sz="900" spc="0">
                <a:solidFill>
                  <a:srgbClr val="000000">
                    <a:alpha val="100000"/>
                  </a:srgbClr>
                </a:solidFill>
                <a:latin typeface="Microsoft YaHei"/>
                <a:ea typeface="Microsoft YaHei"/>
                <a:cs typeface="Microsoft YaHei"/>
              </a:rPr>
              <a:t>以内</a:t>
            </a:r>
            <a:r>
              <a:rPr sz="1800" spc="0">
                <a:solidFill>
                  <a:srgbClr val="000000">
                    <a:alpha val="100000"/>
                  </a:srgbClr>
                </a:solidFill>
                <a:latin typeface="Microsoft YaHei"/>
                <a:ea typeface="Microsoft YaHei"/>
                <a:cs typeface="Microsoft YaHei"/>
              </a:rPr>
              <a:t>。</a:t>
            </a:r>
            <a:endParaRPr lang="Microsoft YaHei" altLang="Microsoft YaHei" sz="1800"/>
          </a:p>
          <a:p>
            <a:pPr marL="12700" algn="l" rtl="0" eaLnBrk="0">
              <a:lnSpc>
                <a:spcPts val="1126"/>
              </a:lnSpc>
              <a:spcBef>
                <a:spcPts val="1002"/>
              </a:spcBef>
            </a:pPr>
            <a:r>
              <a:rPr sz="700" spc="-20">
                <a:solidFill>
                  <a:srgbClr val="000000">
                    <a:alpha val="100000"/>
                  </a:srgbClr>
                </a:solidFill>
                <a:latin typeface="Arial"/>
                <a:ea typeface="Arial"/>
                <a:cs typeface="Arial"/>
              </a:rPr>
              <a:t>5</a:t>
            </a:r>
            <a:r>
              <a:rPr sz="1600" spc="-20">
                <a:solidFill>
                  <a:srgbClr val="000000">
                    <a:alpha val="100000"/>
                  </a:srgbClr>
                </a:solidFill>
                <a:latin typeface="Microsoft YaHei"/>
                <a:ea typeface="Microsoft YaHei"/>
                <a:cs typeface="Microsoft YaHei"/>
              </a:rPr>
              <a:t>．</a:t>
            </a:r>
            <a:r>
              <a:rPr sz="700" spc="-20">
                <a:solidFill>
                  <a:srgbClr val="000000">
                    <a:alpha val="100000"/>
                  </a:srgbClr>
                </a:solidFill>
                <a:latin typeface="Arial"/>
                <a:ea typeface="Arial"/>
                <a:cs typeface="Arial"/>
              </a:rPr>
              <a:t>6     </a:t>
            </a:r>
            <a:r>
              <a:rPr sz="700" spc="-10">
                <a:solidFill>
                  <a:srgbClr val="000000">
                    <a:alpha val="100000"/>
                  </a:srgbClr>
                </a:solidFill>
                <a:latin typeface="Arial"/>
                <a:ea typeface="Arial"/>
                <a:cs typeface="Arial"/>
              </a:rPr>
              <a:t> </a:t>
            </a:r>
            <a:r>
              <a:rPr sz="700" spc="0">
                <a:solidFill>
                  <a:srgbClr val="000000">
                    <a:alpha val="100000"/>
                  </a:srgbClr>
                </a:solidFill>
                <a:latin typeface="Microsoft YaHei"/>
                <a:ea typeface="Microsoft YaHei"/>
                <a:cs typeface="Microsoft YaHei"/>
              </a:rPr>
              <a:t>色谱柱</a:t>
            </a:r>
            <a:endParaRPr lang="Microsoft YaHei" altLang="Microsoft YaHei" sz="700"/>
          </a:p>
          <a:p>
            <a:pPr marL="12700" algn="l" rtl="0" eaLnBrk="0">
              <a:lnSpc>
                <a:spcPts val="2357"/>
              </a:lnSpc>
            </a:pPr>
            <a:r>
              <a:rPr sz="600" spc="-10">
                <a:solidFill>
                  <a:srgbClr val="000000">
                    <a:alpha val="100000"/>
                  </a:srgbClr>
                </a:solidFill>
                <a:latin typeface="Arial"/>
                <a:ea typeface="Arial"/>
                <a:cs typeface="Arial"/>
              </a:rPr>
              <a:t>5</a:t>
            </a:r>
            <a:r>
              <a:rPr sz="1400" spc="-10">
                <a:solidFill>
                  <a:srgbClr val="000000">
                    <a:alpha val="100000"/>
                  </a:srgbClr>
                </a:solidFill>
                <a:latin typeface="Microsoft YaHei"/>
                <a:ea typeface="Microsoft YaHei"/>
                <a:cs typeface="Microsoft YaHei"/>
              </a:rPr>
              <a:t>．</a:t>
            </a:r>
            <a:r>
              <a:rPr sz="600" spc="-10">
                <a:solidFill>
                  <a:srgbClr val="000000">
                    <a:alpha val="100000"/>
                  </a:srgbClr>
                </a:solidFill>
                <a:latin typeface="Arial"/>
                <a:ea typeface="Arial"/>
                <a:cs typeface="Arial"/>
              </a:rPr>
              <a:t>6</a:t>
            </a:r>
            <a:r>
              <a:rPr sz="1400" spc="-10">
                <a:solidFill>
                  <a:srgbClr val="000000">
                    <a:alpha val="100000"/>
                  </a:srgbClr>
                </a:solidFill>
                <a:latin typeface="Microsoft YaHei"/>
                <a:ea typeface="Microsoft YaHei"/>
                <a:cs typeface="Microsoft YaHei"/>
              </a:rPr>
              <a:t>．</a:t>
            </a:r>
            <a:r>
              <a:rPr sz="600" spc="-10">
                <a:solidFill>
                  <a:srgbClr val="000000">
                    <a:alpha val="100000"/>
                  </a:srgbClr>
                </a:solidFill>
                <a:latin typeface="Arial"/>
                <a:ea typeface="Arial"/>
                <a:cs typeface="Arial"/>
              </a:rPr>
              <a:t>1       </a:t>
            </a:r>
            <a:r>
              <a:rPr sz="900" spc="0" baseline="-7098">
                <a:solidFill>
                  <a:srgbClr val="000000">
                    <a:alpha val="100000"/>
                  </a:srgbClr>
                </a:solidFill>
                <a:latin typeface="Microsoft YaHei"/>
                <a:ea typeface="Microsoft YaHei"/>
                <a:cs typeface="Microsoft YaHei"/>
              </a:rPr>
              <a:t>一</a:t>
            </a:r>
            <a:r>
              <a:rPr sz="600" spc="0">
                <a:solidFill>
                  <a:srgbClr val="000000">
                    <a:alpha val="100000"/>
                  </a:srgbClr>
                </a:solidFill>
                <a:latin typeface="Microsoft YaHei"/>
                <a:ea typeface="Microsoft YaHei"/>
                <a:cs typeface="Microsoft YaHei"/>
              </a:rPr>
              <a:t> </a:t>
            </a:r>
            <a:r>
              <a:rPr sz="900" spc="0" baseline="-7098">
                <a:solidFill>
                  <a:srgbClr val="000000">
                    <a:alpha val="100000"/>
                  </a:srgbClr>
                </a:solidFill>
                <a:latin typeface="Microsoft YaHei"/>
                <a:ea typeface="Microsoft YaHei"/>
                <a:cs typeface="Microsoft YaHei"/>
              </a:rPr>
              <a:t>般要求</a:t>
            </a:r>
            <a:endParaRPr lang="Microsoft YaHei" altLang="Microsoft YaHei" sz="584"/>
          </a:p>
          <a:p>
            <a:pPr marL="25172" indent="258423" algn="l" rtl="0" eaLnBrk="0">
              <a:lnSpc>
                <a:spcPct val="77000"/>
              </a:lnSpc>
              <a:spcBef>
                <a:spcPts val="700"/>
              </a:spcBef>
            </a:pPr>
            <a:r>
              <a:rPr sz="900" spc="110">
                <a:solidFill>
                  <a:srgbClr val="000000">
                    <a:alpha val="100000"/>
                  </a:srgbClr>
                </a:solidFill>
                <a:latin typeface="Microsoft YaHei"/>
                <a:ea typeface="Microsoft YaHei"/>
                <a:cs typeface="Microsoft YaHei"/>
              </a:rPr>
              <a:t>色谱柱的材料对气样中的组分应呈惰性和无吸附性</a:t>
            </a:r>
            <a:r>
              <a:rPr sz="1800" spc="110">
                <a:solidFill>
                  <a:srgbClr val="000000">
                    <a:alpha val="100000"/>
                  </a:srgbClr>
                </a:solidFill>
                <a:latin typeface="Microsoft YaHei"/>
                <a:ea typeface="Microsoft YaHei"/>
                <a:cs typeface="Microsoft YaHei"/>
              </a:rPr>
              <a:t>，</a:t>
            </a:r>
            <a:r>
              <a:rPr sz="900" spc="110">
                <a:solidFill>
                  <a:srgbClr val="000000">
                    <a:alpha val="100000"/>
                  </a:srgbClr>
                </a:solidFill>
                <a:latin typeface="Microsoft YaHei"/>
                <a:ea typeface="Microsoft YaHei"/>
                <a:cs typeface="Microsoft YaHei"/>
              </a:rPr>
              <a:t>应优先选用不锈钢管</a:t>
            </a:r>
            <a:r>
              <a:rPr sz="1800" spc="110">
                <a:solidFill>
                  <a:srgbClr val="000000">
                    <a:alpha val="100000"/>
                  </a:srgbClr>
                </a:solidFill>
                <a:latin typeface="Microsoft YaHei"/>
                <a:ea typeface="Microsoft YaHei"/>
                <a:cs typeface="Microsoft YaHei"/>
              </a:rPr>
              <a:t>。</a:t>
            </a:r>
            <a:r>
              <a:rPr sz="900" spc="110">
                <a:solidFill>
                  <a:srgbClr val="000000">
                    <a:alpha val="100000"/>
                  </a:srgbClr>
                </a:solidFill>
                <a:latin typeface="Microsoft YaHei"/>
                <a:ea typeface="Microsoft YaHei"/>
                <a:cs typeface="Microsoft YaHei"/>
              </a:rPr>
              <a:t>柱内填充物对</a:t>
            </a:r>
            <a:r>
              <a:rPr sz="900" spc="0">
                <a:solidFill>
                  <a:srgbClr val="000000">
                    <a:alpha val="100000"/>
                  </a:srgbClr>
                </a:solidFill>
                <a:latin typeface="Microsoft YaHei"/>
                <a:ea typeface="Microsoft YaHei"/>
                <a:cs typeface="Microsoft YaHei"/>
              </a:rPr>
              <a:t>被检测  </a:t>
            </a:r>
            <a:r>
              <a:rPr sz="900" spc="110">
                <a:solidFill>
                  <a:srgbClr val="000000">
                    <a:alpha val="100000"/>
                  </a:srgbClr>
                </a:solidFill>
                <a:latin typeface="Microsoft YaHei"/>
                <a:ea typeface="Microsoft YaHei"/>
                <a:cs typeface="Microsoft YaHei"/>
              </a:rPr>
              <a:t>的组分的分离应能达到规定的要求</a:t>
            </a:r>
            <a:r>
              <a:rPr sz="1800" spc="110">
                <a:solidFill>
                  <a:srgbClr val="000000">
                    <a:alpha val="100000"/>
                  </a:srgbClr>
                </a:solidFill>
                <a:latin typeface="Microsoft YaHei"/>
                <a:ea typeface="Microsoft YaHei"/>
                <a:cs typeface="Microsoft YaHei"/>
              </a:rPr>
              <a:t>。</a:t>
            </a:r>
            <a:r>
              <a:rPr sz="900" spc="110">
                <a:solidFill>
                  <a:srgbClr val="000000">
                    <a:alpha val="100000"/>
                  </a:srgbClr>
                </a:solidFill>
                <a:latin typeface="Microsoft YaHei"/>
                <a:ea typeface="Microsoft YaHei"/>
                <a:cs typeface="Microsoft YaHei"/>
              </a:rPr>
              <a:t>色谱柱的排列参见附</a:t>
            </a:r>
            <a:r>
              <a:rPr sz="900" spc="90">
                <a:solidFill>
                  <a:srgbClr val="000000">
                    <a:alpha val="100000"/>
                  </a:srgbClr>
                </a:solidFill>
                <a:latin typeface="Microsoft YaHei"/>
                <a:ea typeface="Microsoft YaHei"/>
                <a:cs typeface="Microsoft YaHei"/>
              </a:rPr>
              <a:t>录</a:t>
            </a:r>
            <a:r>
              <a:rPr sz="900" spc="0">
                <a:solidFill>
                  <a:srgbClr val="000000">
                    <a:alpha val="100000"/>
                  </a:srgbClr>
                </a:solidFill>
                <a:latin typeface="Microsoft YaHei"/>
                <a:ea typeface="Microsoft YaHei"/>
                <a:cs typeface="Microsoft YaHei"/>
              </a:rPr>
              <a:t> </a:t>
            </a:r>
            <a:r>
              <a:rPr sz="1400" spc="0" baseline="-3720">
                <a:solidFill>
                  <a:srgbClr val="000000">
                    <a:alpha val="100000"/>
                  </a:srgbClr>
                </a:solidFill>
                <a:latin typeface="Arial"/>
                <a:ea typeface="Arial"/>
                <a:cs typeface="Arial"/>
              </a:rPr>
              <a:t>B</a:t>
            </a:r>
            <a:r>
              <a:rPr sz="1800" spc="0">
                <a:solidFill>
                  <a:srgbClr val="000000">
                    <a:alpha val="100000"/>
                  </a:srgbClr>
                </a:solidFill>
                <a:latin typeface="Microsoft YaHei"/>
                <a:ea typeface="Microsoft YaHei"/>
                <a:cs typeface="Microsoft YaHei"/>
              </a:rPr>
              <a:t>。</a:t>
            </a:r>
            <a:endParaRPr lang="Microsoft YaHei" altLang="Microsoft YaHei" sz="1800"/>
          </a:p>
          <a:p>
            <a:pPr marL="12700" algn="l" rtl="0" eaLnBrk="0">
              <a:lnSpc>
                <a:spcPct val="87000"/>
              </a:lnSpc>
              <a:spcBef>
                <a:spcPts val="1136"/>
              </a:spcBef>
            </a:pPr>
            <a:r>
              <a:rPr sz="600" spc="-20">
                <a:solidFill>
                  <a:srgbClr val="000000">
                    <a:alpha val="100000"/>
                  </a:srgbClr>
                </a:solidFill>
                <a:latin typeface="Arial"/>
                <a:ea typeface="Arial"/>
                <a:cs typeface="Arial"/>
              </a:rPr>
              <a:t>5</a:t>
            </a:r>
            <a:r>
              <a:rPr sz="1300" spc="-20">
                <a:solidFill>
                  <a:srgbClr val="000000">
                    <a:alpha val="100000"/>
                  </a:srgbClr>
                </a:solidFill>
                <a:latin typeface="Microsoft YaHei"/>
                <a:ea typeface="Microsoft YaHei"/>
                <a:cs typeface="Microsoft YaHei"/>
              </a:rPr>
              <a:t>．</a:t>
            </a:r>
            <a:r>
              <a:rPr sz="600" spc="-20">
                <a:solidFill>
                  <a:srgbClr val="000000">
                    <a:alpha val="100000"/>
                  </a:srgbClr>
                </a:solidFill>
                <a:latin typeface="Arial"/>
                <a:ea typeface="Arial"/>
                <a:cs typeface="Arial"/>
              </a:rPr>
              <a:t>6</a:t>
            </a:r>
            <a:r>
              <a:rPr sz="1300" spc="-20">
                <a:solidFill>
                  <a:srgbClr val="000000">
                    <a:alpha val="100000"/>
                  </a:srgbClr>
                </a:solidFill>
                <a:latin typeface="Microsoft YaHei"/>
                <a:ea typeface="Microsoft YaHei"/>
                <a:cs typeface="Microsoft YaHei"/>
              </a:rPr>
              <a:t>．</a:t>
            </a:r>
            <a:r>
              <a:rPr sz="600" spc="-20">
                <a:solidFill>
                  <a:srgbClr val="000000">
                    <a:alpha val="100000"/>
                  </a:srgbClr>
                </a:solidFill>
                <a:latin typeface="Arial"/>
                <a:ea typeface="Arial"/>
                <a:cs typeface="Arial"/>
              </a:rPr>
              <a:t>2     </a:t>
            </a:r>
            <a:r>
              <a:rPr sz="600" spc="0">
                <a:solidFill>
                  <a:srgbClr val="000000">
                    <a:alpha val="100000"/>
                  </a:srgbClr>
                </a:solidFill>
                <a:latin typeface="Arial"/>
                <a:ea typeface="Arial"/>
                <a:cs typeface="Arial"/>
              </a:rPr>
              <a:t>  </a:t>
            </a:r>
            <a:r>
              <a:rPr sz="900" spc="0" baseline="5787">
                <a:solidFill>
                  <a:srgbClr val="000000">
                    <a:alpha val="100000"/>
                  </a:srgbClr>
                </a:solidFill>
                <a:latin typeface="Microsoft YaHei"/>
                <a:ea typeface="Microsoft YaHei"/>
                <a:cs typeface="Microsoft YaHei"/>
              </a:rPr>
              <a:t>吸附柱</a:t>
            </a:r>
            <a:endParaRPr lang="Microsoft YaHei" altLang="Microsoft YaHei" sz="584"/>
          </a:p>
          <a:p>
            <a:pPr marL="25172" indent="255588" algn="l" rtl="0" eaLnBrk="0">
              <a:lnSpc>
                <a:spcPct val="70000"/>
              </a:lnSpc>
              <a:spcBef>
                <a:spcPts val="603"/>
              </a:spcBef>
            </a:pPr>
            <a:r>
              <a:rPr sz="900" spc="-50">
                <a:solidFill>
                  <a:srgbClr val="000000">
                    <a:alpha val="100000"/>
                  </a:srgbClr>
                </a:solidFill>
                <a:latin typeface="Microsoft YaHei"/>
                <a:ea typeface="Microsoft YaHei"/>
                <a:cs typeface="Microsoft YaHei"/>
              </a:rPr>
              <a:t>应能完全分离氧</a:t>
            </a:r>
            <a:r>
              <a:rPr sz="1800" spc="-50">
                <a:solidFill>
                  <a:srgbClr val="000000">
                    <a:alpha val="100000"/>
                  </a:srgbClr>
                </a:solidFill>
                <a:latin typeface="Microsoft YaHei"/>
                <a:ea typeface="Microsoft YaHei"/>
                <a:cs typeface="Microsoft YaHei"/>
              </a:rPr>
              <a:t>、</a:t>
            </a:r>
            <a:r>
              <a:rPr sz="900" spc="-50">
                <a:solidFill>
                  <a:srgbClr val="000000">
                    <a:alpha val="100000"/>
                  </a:srgbClr>
                </a:solidFill>
                <a:latin typeface="Microsoft YaHei"/>
                <a:ea typeface="Microsoft YaHei"/>
                <a:cs typeface="Microsoft YaHei"/>
              </a:rPr>
              <a:t>氮</a:t>
            </a:r>
            <a:r>
              <a:rPr sz="1800" spc="-50">
                <a:solidFill>
                  <a:srgbClr val="000000">
                    <a:alpha val="100000"/>
                  </a:srgbClr>
                </a:solidFill>
                <a:latin typeface="Microsoft YaHei"/>
                <a:ea typeface="Microsoft YaHei"/>
                <a:cs typeface="Microsoft YaHei"/>
              </a:rPr>
              <a:t>、</a:t>
            </a:r>
            <a:r>
              <a:rPr sz="900" spc="-50">
                <a:solidFill>
                  <a:srgbClr val="000000">
                    <a:alpha val="100000"/>
                  </a:srgbClr>
                </a:solidFill>
                <a:latin typeface="Microsoft YaHei"/>
                <a:ea typeface="Microsoft YaHei"/>
                <a:cs typeface="Microsoft YaHei"/>
              </a:rPr>
              <a:t>甲烧和一 氧化碳</a:t>
            </a:r>
            <a:r>
              <a:rPr sz="1800" spc="-50">
                <a:solidFill>
                  <a:srgbClr val="000000">
                    <a:alpha val="100000"/>
                  </a:srgbClr>
                </a:solidFill>
                <a:latin typeface="Microsoft YaHei"/>
                <a:ea typeface="Microsoft YaHei"/>
                <a:cs typeface="Microsoft YaHei"/>
              </a:rPr>
              <a:t>，</a:t>
            </a:r>
            <a:r>
              <a:rPr sz="900" spc="-50">
                <a:solidFill>
                  <a:srgbClr val="000000">
                    <a:alpha val="100000"/>
                  </a:srgbClr>
                </a:solidFill>
                <a:latin typeface="Microsoft YaHei"/>
                <a:ea typeface="Microsoft YaHei"/>
                <a:cs typeface="Microsoft YaHei"/>
              </a:rPr>
              <a:t>分离度 </a:t>
            </a:r>
            <a:r>
              <a:rPr sz="1400" i="1" spc="-50" baseline="-3720">
                <a:solidFill>
                  <a:srgbClr val="000000">
                    <a:alpha val="100000"/>
                  </a:srgbClr>
                </a:solidFill>
                <a:latin typeface="Microsoft YaHei"/>
                <a:ea typeface="Microsoft YaHei"/>
                <a:cs typeface="Microsoft YaHei"/>
              </a:rPr>
              <a:t>犚</a:t>
            </a:r>
            <a:r>
              <a:rPr sz="900" spc="-50">
                <a:solidFill>
                  <a:srgbClr val="000000">
                    <a:alpha val="100000"/>
                  </a:srgbClr>
                </a:solidFill>
                <a:latin typeface="Microsoft YaHei"/>
                <a:ea typeface="Microsoft YaHei"/>
                <a:cs typeface="Microsoft YaHei"/>
              </a:rPr>
              <a:t> 应大于或等于 </a:t>
            </a:r>
            <a:r>
              <a:rPr sz="1400" spc="-50" baseline="-3720">
                <a:solidFill>
                  <a:srgbClr val="000000">
                    <a:alpha val="100000"/>
                  </a:srgbClr>
                </a:solidFill>
                <a:latin typeface="Arial"/>
                <a:ea typeface="Arial"/>
                <a:cs typeface="Arial"/>
              </a:rPr>
              <a:t>1</a:t>
            </a:r>
            <a:r>
              <a:rPr sz="2000" spc="-50">
                <a:solidFill>
                  <a:srgbClr val="000000">
                    <a:alpha val="100000"/>
                  </a:srgbClr>
                </a:solidFill>
                <a:latin typeface="Microsoft YaHei"/>
                <a:ea typeface="Microsoft YaHei"/>
                <a:cs typeface="Microsoft YaHei"/>
              </a:rPr>
              <a:t>．</a:t>
            </a:r>
            <a:r>
              <a:rPr sz="1400" spc="-50" baseline="-3720">
                <a:solidFill>
                  <a:srgbClr val="000000">
                    <a:alpha val="100000"/>
                  </a:srgbClr>
                </a:solidFill>
                <a:latin typeface="Arial"/>
                <a:ea typeface="Arial"/>
                <a:cs typeface="Arial"/>
              </a:rPr>
              <a:t>5</a:t>
            </a:r>
            <a:r>
              <a:rPr sz="1800" spc="-50">
                <a:solidFill>
                  <a:srgbClr val="000000">
                    <a:alpha val="100000"/>
                  </a:srgbClr>
                </a:solidFill>
                <a:latin typeface="Microsoft YaHei"/>
                <a:ea typeface="Microsoft YaHei"/>
                <a:cs typeface="Microsoft YaHei"/>
              </a:rPr>
              <a:t>，</a:t>
            </a:r>
            <a:r>
              <a:rPr sz="900" spc="-50">
                <a:solidFill>
                  <a:srgbClr val="000000">
                    <a:alpha val="100000"/>
                  </a:srgbClr>
                </a:solidFill>
                <a:latin typeface="Microsoft YaHei"/>
                <a:ea typeface="Microsoft YaHei"/>
                <a:cs typeface="Microsoft YaHei"/>
              </a:rPr>
              <a:t>分离度按式(</a:t>
            </a:r>
            <a:r>
              <a:rPr sz="900" spc="-50">
                <a:solidFill>
                  <a:srgbClr val="000000">
                    <a:alpha val="100000"/>
                  </a:srgbClr>
                </a:solidFill>
                <a:latin typeface="Arial"/>
                <a:ea typeface="Arial"/>
                <a:cs typeface="Arial"/>
              </a:rPr>
              <a:t>1</a:t>
            </a:r>
            <a:r>
              <a:rPr sz="900" spc="-10">
                <a:solidFill>
                  <a:srgbClr val="000000">
                    <a:alpha val="100000"/>
                  </a:srgbClr>
                </a:solidFill>
                <a:latin typeface="Microsoft YaHei"/>
                <a:ea typeface="Microsoft YaHei"/>
                <a:cs typeface="Microsoft YaHei"/>
              </a:rPr>
              <a:t>)</a:t>
            </a:r>
            <a:r>
              <a:rPr sz="900" spc="0">
                <a:solidFill>
                  <a:srgbClr val="000000">
                    <a:alpha val="100000"/>
                  </a:srgbClr>
                </a:solidFill>
                <a:latin typeface="Microsoft YaHei"/>
                <a:ea typeface="Microsoft YaHei"/>
                <a:cs typeface="Microsoft YaHei"/>
              </a:rPr>
              <a:t> 计算</a:t>
            </a:r>
            <a:r>
              <a:rPr sz="1800" spc="0">
                <a:solidFill>
                  <a:srgbClr val="000000">
                    <a:alpha val="100000"/>
                  </a:srgbClr>
                </a:solidFill>
                <a:latin typeface="Microsoft YaHei"/>
                <a:ea typeface="Microsoft YaHei"/>
                <a:cs typeface="Microsoft YaHei"/>
              </a:rPr>
              <a:t>。</a:t>
            </a:r>
            <a:r>
              <a:rPr sz="900" spc="0">
                <a:solidFill>
                  <a:srgbClr val="000000">
                    <a:alpha val="100000"/>
                  </a:srgbClr>
                </a:solidFill>
                <a:latin typeface="Microsoft YaHei"/>
                <a:ea typeface="Microsoft YaHei"/>
                <a:cs typeface="Microsoft YaHei"/>
              </a:rPr>
              <a:t>图 </a:t>
            </a:r>
            <a:r>
              <a:rPr sz="1400" spc="0" baseline="-3720">
                <a:solidFill>
                  <a:srgbClr val="000000">
                    <a:alpha val="100000"/>
                  </a:srgbClr>
                </a:solidFill>
                <a:latin typeface="Arial"/>
                <a:ea typeface="Arial"/>
                <a:cs typeface="Arial"/>
              </a:rPr>
              <a:t>2</a:t>
            </a:r>
            <a:r>
              <a:rPr sz="900" spc="0">
                <a:solidFill>
                  <a:srgbClr val="000000">
                    <a:alpha val="100000"/>
                  </a:srgbClr>
                </a:solidFill>
                <a:latin typeface="Arial"/>
                <a:ea typeface="Arial"/>
                <a:cs typeface="Arial"/>
              </a:rPr>
              <a:t> </a:t>
            </a:r>
            <a:r>
              <a:rPr sz="900" spc="0">
                <a:solidFill>
                  <a:srgbClr val="000000">
                    <a:alpha val="100000"/>
                  </a:srgbClr>
                </a:solidFill>
                <a:latin typeface="Microsoft YaHei"/>
                <a:ea typeface="Microsoft YaHei"/>
                <a:cs typeface="Microsoft YaHei"/>
              </a:rPr>
              <a:t>和  </a:t>
            </a:r>
            <a:r>
              <a:rPr sz="900" spc="120">
                <a:solidFill>
                  <a:srgbClr val="000000">
                    <a:alpha val="100000"/>
                  </a:srgbClr>
                </a:solidFill>
                <a:latin typeface="Microsoft YaHei"/>
                <a:ea typeface="Microsoft YaHei"/>
                <a:cs typeface="Microsoft YaHei"/>
              </a:rPr>
              <a:t>图 </a:t>
            </a:r>
            <a:r>
              <a:rPr sz="1400" spc="120" baseline="-3720">
                <a:solidFill>
                  <a:srgbClr val="000000">
                    <a:alpha val="100000"/>
                  </a:srgbClr>
                </a:solidFill>
                <a:latin typeface="Arial"/>
                <a:ea typeface="Arial"/>
                <a:cs typeface="Arial"/>
              </a:rPr>
              <a:t>3</a:t>
            </a:r>
            <a:r>
              <a:rPr sz="900" spc="120">
                <a:solidFill>
                  <a:srgbClr val="000000">
                    <a:alpha val="100000"/>
                  </a:srgbClr>
                </a:solidFill>
                <a:latin typeface="Arial"/>
                <a:ea typeface="Arial"/>
                <a:cs typeface="Arial"/>
              </a:rPr>
              <a:t> </a:t>
            </a:r>
            <a:r>
              <a:rPr sz="900" spc="120">
                <a:solidFill>
                  <a:srgbClr val="000000">
                    <a:alpha val="100000"/>
                  </a:srgbClr>
                </a:solidFill>
                <a:latin typeface="Microsoft YaHei"/>
                <a:ea typeface="Microsoft YaHei"/>
                <a:cs typeface="Microsoft YaHei"/>
              </a:rPr>
              <a:t>是采用吸附柱获得的一例典型色谱</a:t>
            </a:r>
            <a:r>
              <a:rPr sz="900" spc="80">
                <a:solidFill>
                  <a:srgbClr val="000000">
                    <a:alpha val="100000"/>
                  </a:srgbClr>
                </a:solidFill>
                <a:latin typeface="Microsoft YaHei"/>
                <a:ea typeface="Microsoft YaHei"/>
                <a:cs typeface="Microsoft YaHei"/>
              </a:rPr>
              <a:t>图</a:t>
            </a:r>
            <a:r>
              <a:rPr sz="1800" spc="0">
                <a:solidFill>
                  <a:srgbClr val="000000">
                    <a:alpha val="100000"/>
                  </a:srgbClr>
                </a:solidFill>
                <a:latin typeface="Microsoft YaHei"/>
                <a:ea typeface="Microsoft YaHei"/>
                <a:cs typeface="Microsoft YaHei"/>
              </a:rPr>
              <a:t>。</a:t>
            </a:r>
            <a:endParaRPr lang="Microsoft YaHei" altLang="Microsoft YaHei" sz="1800"/>
          </a:p>
          <a:p>
            <a:pPr algn="r" rtl="0" eaLnBrk="0">
              <a:lnSpc>
                <a:spcPct val="68000"/>
              </a:lnSpc>
              <a:spcBef>
                <a:spcPts val="345"/>
              </a:spcBef>
            </a:pPr>
            <a:r>
              <a:rPr sz="1200" i="1" spc="-20" baseline="-4340">
                <a:solidFill>
                  <a:srgbClr val="000000">
                    <a:alpha val="100000"/>
                  </a:srgbClr>
                </a:solidFill>
                <a:latin typeface="Microsoft YaHei"/>
                <a:ea typeface="Microsoft YaHei"/>
                <a:cs typeface="Microsoft YaHei"/>
              </a:rPr>
              <a:t>犚</a:t>
            </a:r>
            <a:r>
              <a:rPr sz="1200" spc="-20" baseline="-4340">
                <a:solidFill>
                  <a:srgbClr val="000000">
                    <a:alpha val="100000"/>
                  </a:srgbClr>
                </a:solidFill>
                <a:latin typeface="Microsoft YaHei"/>
                <a:ea typeface="Microsoft YaHei"/>
                <a:cs typeface="Microsoft YaHei"/>
              </a:rPr>
              <a:t>＝</a:t>
            </a:r>
            <a:r>
              <a:rPr sz="1200" spc="-20" baseline="-4340">
                <a:solidFill>
                  <a:srgbClr val="000000">
                    <a:alpha val="100000"/>
                  </a:srgbClr>
                </a:solidFill>
                <a:latin typeface="Arial"/>
                <a:ea typeface="Arial"/>
                <a:cs typeface="Arial"/>
              </a:rPr>
              <a:t>2</a:t>
            </a:r>
            <a:r>
              <a:rPr sz="1300" spc="-20" baseline="-4006">
                <a:solidFill>
                  <a:srgbClr val="000000">
                    <a:alpha val="100000"/>
                  </a:srgbClr>
                </a:solidFill>
                <a:latin typeface="Microsoft YaHei"/>
                <a:ea typeface="Microsoft YaHei"/>
                <a:cs typeface="Microsoft YaHei"/>
              </a:rPr>
              <a:t>(</a:t>
            </a:r>
            <a:r>
              <a:rPr sz="1700" i="1" spc="0">
                <a:solidFill>
                  <a:srgbClr val="000000">
                    <a:alpha val="100000"/>
                  </a:srgbClr>
                </a:solidFill>
                <a:latin typeface="Microsoft YaHei"/>
                <a:ea typeface="Microsoft YaHei"/>
                <a:cs typeface="Microsoft YaHei"/>
              </a:rPr>
              <a:t>t</a:t>
            </a:r>
            <a:r>
              <a:rPr sz="600" spc="-20" baseline="-26044">
                <a:solidFill>
                  <a:srgbClr val="000000">
                    <a:alpha val="100000"/>
                  </a:srgbClr>
                </a:solidFill>
                <a:latin typeface="Arial"/>
                <a:ea typeface="Arial"/>
                <a:cs typeface="Arial"/>
              </a:rPr>
              <a:t>2</a:t>
            </a:r>
            <a:r>
              <a:rPr sz="300" spc="-20">
                <a:solidFill>
                  <a:srgbClr val="000000">
                    <a:alpha val="100000"/>
                  </a:srgbClr>
                </a:solidFill>
                <a:latin typeface="Arial"/>
                <a:ea typeface="Arial"/>
                <a:cs typeface="Arial"/>
              </a:rPr>
              <a:t>    </a:t>
            </a:r>
            <a:r>
              <a:rPr sz="1200" spc="-20" baseline="-8681">
                <a:solidFill>
                  <a:srgbClr val="000000">
                    <a:alpha val="100000"/>
                  </a:srgbClr>
                </a:solidFill>
                <a:latin typeface="Microsoft YaHei"/>
                <a:ea typeface="Microsoft YaHei"/>
                <a:cs typeface="Microsoft YaHei"/>
              </a:rPr>
              <a:t>－</a:t>
            </a:r>
            <a:r>
              <a:rPr sz="1700" i="1" spc="0">
                <a:solidFill>
                  <a:srgbClr val="000000">
                    <a:alpha val="100000"/>
                  </a:srgbClr>
                </a:solidFill>
                <a:latin typeface="Microsoft YaHei"/>
                <a:ea typeface="Microsoft YaHei"/>
                <a:cs typeface="Microsoft YaHei"/>
              </a:rPr>
              <a:t>t</a:t>
            </a:r>
            <a:r>
              <a:rPr sz="600" spc="-20" baseline="-26044">
                <a:solidFill>
                  <a:srgbClr val="000000">
                    <a:alpha val="100000"/>
                  </a:srgbClr>
                </a:solidFill>
                <a:latin typeface="Arial"/>
                <a:ea typeface="Arial"/>
                <a:cs typeface="Arial"/>
              </a:rPr>
              <a:t>1</a:t>
            </a:r>
            <a:r>
              <a:rPr sz="300" spc="-20">
                <a:solidFill>
                  <a:srgbClr val="000000">
                    <a:alpha val="100000"/>
                  </a:srgbClr>
                </a:solidFill>
                <a:latin typeface="Arial"/>
                <a:ea typeface="Arial"/>
                <a:cs typeface="Arial"/>
              </a:rPr>
              <a:t>  </a:t>
            </a:r>
            <a:r>
              <a:rPr sz="1300" spc="-20" baseline="4006">
                <a:solidFill>
                  <a:srgbClr val="000000">
                    <a:alpha val="100000"/>
                  </a:srgbClr>
                </a:solidFill>
                <a:latin typeface="Microsoft YaHei"/>
                <a:ea typeface="Microsoft YaHei"/>
                <a:cs typeface="Microsoft YaHei"/>
              </a:rPr>
              <a:t>)</a:t>
            </a:r>
            <a:r>
              <a:rPr sz="1600" spc="-20">
                <a:solidFill>
                  <a:srgbClr val="000000">
                    <a:alpha val="100000"/>
                  </a:srgbClr>
                </a:solidFill>
                <a:latin typeface="Microsoft YaHei"/>
                <a:ea typeface="Microsoft YaHei"/>
                <a:cs typeface="Microsoft YaHei"/>
              </a:rPr>
              <a:t>／</a:t>
            </a:r>
            <a:r>
              <a:rPr sz="800" spc="-20">
                <a:solidFill>
                  <a:srgbClr val="000000">
                    <a:alpha val="100000"/>
                  </a:srgbClr>
                </a:solidFill>
                <a:latin typeface="Microsoft YaHei"/>
                <a:ea typeface="Microsoft YaHei"/>
                <a:cs typeface="Microsoft YaHei"/>
              </a:rPr>
              <a:t>(</a:t>
            </a:r>
            <a:r>
              <a:rPr sz="800" i="1" spc="-20">
                <a:solidFill>
                  <a:srgbClr val="000000">
                    <a:alpha val="100000"/>
                  </a:srgbClr>
                </a:solidFill>
                <a:latin typeface="Microsoft YaHei"/>
                <a:ea typeface="Microsoft YaHei"/>
                <a:cs typeface="Microsoft YaHei"/>
              </a:rPr>
              <a:t>犠</a:t>
            </a:r>
            <a:r>
              <a:rPr sz="600" spc="-20" baseline="-26044">
                <a:solidFill>
                  <a:srgbClr val="000000">
                    <a:alpha val="100000"/>
                  </a:srgbClr>
                </a:solidFill>
                <a:latin typeface="Arial"/>
                <a:ea typeface="Arial"/>
                <a:cs typeface="Arial"/>
              </a:rPr>
              <a:t>2</a:t>
            </a:r>
            <a:r>
              <a:rPr sz="300" spc="-20">
                <a:solidFill>
                  <a:srgbClr val="000000">
                    <a:alpha val="100000"/>
                  </a:srgbClr>
                </a:solidFill>
                <a:latin typeface="Arial"/>
                <a:ea typeface="Arial"/>
                <a:cs typeface="Arial"/>
              </a:rPr>
              <a:t>     </a:t>
            </a:r>
            <a:r>
              <a:rPr sz="1200" spc="-20" baseline="-8681">
                <a:solidFill>
                  <a:srgbClr val="000000">
                    <a:alpha val="100000"/>
                  </a:srgbClr>
                </a:solidFill>
                <a:latin typeface="Microsoft YaHei"/>
                <a:ea typeface="Microsoft YaHei"/>
                <a:cs typeface="Microsoft YaHei"/>
              </a:rPr>
              <a:t>＋</a:t>
            </a:r>
            <a:r>
              <a:rPr sz="1200" i="1" spc="-20" baseline="-8681">
                <a:solidFill>
                  <a:srgbClr val="000000">
                    <a:alpha val="100000"/>
                  </a:srgbClr>
                </a:solidFill>
                <a:latin typeface="Microsoft YaHei"/>
                <a:ea typeface="Microsoft YaHei"/>
                <a:cs typeface="Microsoft YaHei"/>
              </a:rPr>
              <a:t>犠</a:t>
            </a:r>
            <a:r>
              <a:rPr sz="600" spc="-20" baseline="-26044">
                <a:solidFill>
                  <a:srgbClr val="000000">
                    <a:alpha val="100000"/>
                  </a:srgbClr>
                </a:solidFill>
                <a:latin typeface="Arial"/>
                <a:ea typeface="Arial"/>
                <a:cs typeface="Arial"/>
              </a:rPr>
              <a:t>1</a:t>
            </a:r>
            <a:r>
              <a:rPr sz="300" spc="-20">
                <a:solidFill>
                  <a:srgbClr val="000000">
                    <a:alpha val="100000"/>
                  </a:srgbClr>
                </a:solidFill>
                <a:latin typeface="Arial"/>
                <a:ea typeface="Arial"/>
                <a:cs typeface="Arial"/>
              </a:rPr>
              <a:t>   </a:t>
            </a:r>
            <a:r>
              <a:rPr sz="1300" spc="-20" baseline="4006">
                <a:solidFill>
                  <a:srgbClr val="000000">
                    <a:alpha val="100000"/>
                  </a:srgbClr>
                </a:solidFill>
                <a:latin typeface="Microsoft YaHei"/>
                <a:ea typeface="Microsoft YaHei"/>
                <a:cs typeface="Microsoft YaHei"/>
              </a:rPr>
              <a:t>)</a:t>
            </a:r>
            <a:r>
              <a:rPr sz="800" spc="-20">
                <a:solidFill>
                  <a:srgbClr val="000000">
                    <a:alpha val="100000"/>
                  </a:srgbClr>
                </a:solidFill>
                <a:latin typeface="Microsoft YaHei"/>
                <a:ea typeface="Microsoft YaHei"/>
                <a:cs typeface="Microsoft YaHei"/>
              </a:rPr>
              <a:t>                  </a:t>
            </a:r>
            <a:r>
              <a:rPr sz="1600" spc="-20">
                <a:solidFill>
                  <a:srgbClr val="000000">
                    <a:alpha val="100000"/>
                  </a:srgbClr>
                </a:solidFill>
                <a:latin typeface="Microsoft YaHei"/>
                <a:ea typeface="Microsoft YaHei"/>
                <a:cs typeface="Microsoft YaHei"/>
              </a:rPr>
              <a:t>…………………………</a:t>
            </a:r>
            <a:r>
              <a:rPr sz="1300" spc="-20" baseline="4006">
                <a:solidFill>
                  <a:srgbClr val="000000">
                    <a:alpha val="100000"/>
                  </a:srgbClr>
                </a:solidFill>
                <a:latin typeface="Microsoft YaHei"/>
                <a:ea typeface="Microsoft YaHei"/>
                <a:cs typeface="Microsoft YaHei"/>
              </a:rPr>
              <a:t>(</a:t>
            </a:r>
            <a:r>
              <a:rPr sz="800" spc="-20">
                <a:solidFill>
                  <a:srgbClr val="000000">
                    <a:alpha val="100000"/>
                  </a:srgbClr>
                </a:solidFill>
                <a:latin typeface="Microsoft YaHei"/>
                <a:ea typeface="Microsoft YaHei"/>
                <a:cs typeface="Microsoft YaHei"/>
              </a:rPr>
              <a:t> </a:t>
            </a:r>
            <a:r>
              <a:rPr sz="800" spc="-10">
                <a:solidFill>
                  <a:srgbClr val="000000">
                    <a:alpha val="100000"/>
                  </a:srgbClr>
                </a:solidFill>
                <a:latin typeface="Microsoft YaHei"/>
                <a:ea typeface="Microsoft YaHei"/>
                <a:cs typeface="Microsoft YaHei"/>
              </a:rPr>
              <a:t> </a:t>
            </a:r>
            <a:r>
              <a:rPr sz="1200" spc="0" baseline="-4340">
                <a:solidFill>
                  <a:srgbClr val="000000">
                    <a:alpha val="100000"/>
                  </a:srgbClr>
                </a:solidFill>
                <a:latin typeface="Arial"/>
                <a:ea typeface="Arial"/>
                <a:cs typeface="Arial"/>
              </a:rPr>
              <a:t>1</a:t>
            </a:r>
            <a:r>
              <a:rPr sz="800" spc="0">
                <a:solidFill>
                  <a:srgbClr val="000000">
                    <a:alpha val="100000"/>
                  </a:srgbClr>
                </a:solidFill>
                <a:latin typeface="Arial"/>
                <a:ea typeface="Arial"/>
                <a:cs typeface="Arial"/>
              </a:rPr>
              <a:t>  </a:t>
            </a:r>
            <a:r>
              <a:rPr sz="1300" spc="0" baseline="4006">
                <a:solidFill>
                  <a:srgbClr val="000000">
                    <a:alpha val="100000"/>
                  </a:srgbClr>
                </a:solidFill>
                <a:latin typeface="Microsoft YaHei"/>
                <a:ea typeface="Microsoft YaHei"/>
                <a:cs typeface="Microsoft YaHei"/>
              </a:rPr>
              <a:t>)</a:t>
            </a:r>
            <a:endParaRPr lang="Microsoft YaHei" altLang="Microsoft YaHei" sz="844"/>
          </a:p>
          <a:p>
            <a:pPr marL="281746" algn="l" rtl="0" eaLnBrk="0">
              <a:lnSpc>
                <a:spcPts val="1321"/>
              </a:lnSpc>
              <a:spcBef>
                <a:spcPts val="175"/>
              </a:spcBef>
            </a:pPr>
            <a:r>
              <a:rPr sz="900" spc="70">
                <a:solidFill>
                  <a:srgbClr val="000000">
                    <a:alpha val="100000"/>
                  </a:srgbClr>
                </a:solidFill>
                <a:latin typeface="Microsoft YaHei"/>
                <a:ea typeface="Microsoft YaHei"/>
                <a:cs typeface="Microsoft YaHei"/>
              </a:rPr>
              <a:t>式中</a:t>
            </a:r>
            <a:r>
              <a:rPr sz="1800" spc="50">
                <a:solidFill>
                  <a:srgbClr val="000000">
                    <a:alpha val="100000"/>
                  </a:srgbClr>
                </a:solidFill>
                <a:latin typeface="Microsoft YaHei"/>
                <a:ea typeface="Microsoft YaHei"/>
                <a:cs typeface="Microsoft YaHei"/>
              </a:rPr>
              <a:t>：</a:t>
            </a:r>
            <a:endParaRPr lang="Microsoft YaHei" altLang="Microsoft YaHei" sz="1800"/>
          </a:p>
          <a:p>
            <a:pPr marL="267002" algn="l" rtl="0" eaLnBrk="0">
              <a:lnSpc>
                <a:spcPts val="1140"/>
              </a:lnSpc>
              <a:spcBef>
                <a:spcPts val="251"/>
              </a:spcBef>
            </a:pPr>
            <a:r>
              <a:rPr sz="2000" i="1" spc="0">
                <a:solidFill>
                  <a:srgbClr val="000000">
                    <a:alpha val="100000"/>
                  </a:srgbClr>
                </a:solidFill>
                <a:latin typeface="Microsoft YaHei"/>
                <a:ea typeface="Microsoft YaHei"/>
                <a:cs typeface="Microsoft YaHei"/>
              </a:rPr>
              <a:t>t</a:t>
            </a:r>
            <a:r>
              <a:rPr sz="700" spc="40" baseline="-56961">
                <a:solidFill>
                  <a:srgbClr val="000000">
                    <a:alpha val="100000"/>
                  </a:srgbClr>
                </a:solidFill>
                <a:latin typeface="Arial"/>
                <a:ea typeface="Arial"/>
                <a:cs typeface="Arial"/>
              </a:rPr>
              <a:t>1</a:t>
            </a:r>
            <a:r>
              <a:rPr sz="400" spc="40">
                <a:solidFill>
                  <a:srgbClr val="000000">
                    <a:alpha val="100000"/>
                  </a:srgbClr>
                </a:solidFill>
                <a:latin typeface="Arial"/>
                <a:ea typeface="Arial"/>
                <a:cs typeface="Arial"/>
              </a:rPr>
              <a:t>      </a:t>
            </a:r>
            <a:r>
              <a:rPr sz="900" spc="40">
                <a:solidFill>
                  <a:srgbClr val="000000">
                    <a:alpha val="100000"/>
                  </a:srgbClr>
                </a:solidFill>
                <a:latin typeface="Microsoft YaHei"/>
                <a:ea typeface="Microsoft YaHei"/>
                <a:cs typeface="Microsoft YaHei"/>
              </a:rPr>
              <a:t>— 在相邻的两个峰中</a:t>
            </a:r>
            <a:r>
              <a:rPr sz="1800" spc="40">
                <a:solidFill>
                  <a:srgbClr val="000000">
                    <a:alpha val="100000"/>
                  </a:srgbClr>
                </a:solidFill>
                <a:latin typeface="Microsoft YaHei"/>
                <a:ea typeface="Microsoft YaHei"/>
                <a:cs typeface="Microsoft YaHei"/>
              </a:rPr>
              <a:t>，</a:t>
            </a:r>
            <a:r>
              <a:rPr sz="900" spc="40">
                <a:solidFill>
                  <a:srgbClr val="000000">
                    <a:alpha val="100000"/>
                  </a:srgbClr>
                </a:solidFill>
                <a:latin typeface="Microsoft YaHei"/>
                <a:ea typeface="Microsoft YaHei"/>
                <a:cs typeface="Microsoft YaHei"/>
              </a:rPr>
              <a:t>第 </a:t>
            </a:r>
            <a:r>
              <a:rPr sz="1400" spc="40" baseline="-21039">
                <a:solidFill>
                  <a:srgbClr val="000000">
                    <a:alpha val="100000"/>
                  </a:srgbClr>
                </a:solidFill>
                <a:latin typeface="Arial"/>
                <a:ea typeface="Arial"/>
                <a:cs typeface="Arial"/>
              </a:rPr>
              <a:t>1</a:t>
            </a:r>
            <a:r>
              <a:rPr sz="900" spc="40">
                <a:solidFill>
                  <a:srgbClr val="000000">
                    <a:alpha val="100000"/>
                  </a:srgbClr>
                </a:solidFill>
                <a:latin typeface="Arial"/>
                <a:ea typeface="Arial"/>
                <a:cs typeface="Arial"/>
              </a:rPr>
              <a:t> </a:t>
            </a:r>
            <a:r>
              <a:rPr sz="900" spc="40">
                <a:solidFill>
                  <a:srgbClr val="000000">
                    <a:alpha val="100000"/>
                  </a:srgbClr>
                </a:solidFill>
                <a:latin typeface="Microsoft YaHei"/>
                <a:ea typeface="Microsoft YaHei"/>
                <a:cs typeface="Microsoft YaHei"/>
              </a:rPr>
              <a:t>个色谱峰的绝对保留时间</a:t>
            </a:r>
            <a:r>
              <a:rPr sz="1800" spc="40">
                <a:solidFill>
                  <a:srgbClr val="000000">
                    <a:alpha val="100000"/>
                  </a:srgbClr>
                </a:solidFill>
                <a:latin typeface="Microsoft YaHei"/>
                <a:ea typeface="Microsoft YaHei"/>
                <a:cs typeface="Microsoft YaHei"/>
              </a:rPr>
              <a:t>，</a:t>
            </a:r>
            <a:r>
              <a:rPr sz="900" spc="40">
                <a:solidFill>
                  <a:srgbClr val="000000">
                    <a:alpha val="100000"/>
                  </a:srgbClr>
                </a:solidFill>
                <a:latin typeface="Microsoft YaHei"/>
                <a:ea typeface="Microsoft YaHei"/>
                <a:cs typeface="Microsoft YaHei"/>
              </a:rPr>
              <a:t>单</a:t>
            </a:r>
            <a:r>
              <a:rPr sz="900" spc="0">
                <a:solidFill>
                  <a:srgbClr val="000000">
                    <a:alpha val="100000"/>
                  </a:srgbClr>
                </a:solidFill>
                <a:latin typeface="Microsoft YaHei"/>
                <a:ea typeface="Microsoft YaHei"/>
                <a:cs typeface="Microsoft YaHei"/>
              </a:rPr>
              <a:t>位为秒(</a:t>
            </a:r>
            <a:r>
              <a:rPr sz="2000" spc="0">
                <a:solidFill>
                  <a:srgbClr val="000000">
                    <a:alpha val="100000"/>
                  </a:srgbClr>
                </a:solidFill>
                <a:latin typeface="Arial"/>
                <a:ea typeface="Arial"/>
                <a:cs typeface="Arial"/>
              </a:rPr>
              <a:t>s</a:t>
            </a:r>
            <a:r>
              <a:rPr sz="900" spc="0">
                <a:solidFill>
                  <a:srgbClr val="000000">
                    <a:alpha val="100000"/>
                  </a:srgbClr>
                </a:solidFill>
                <a:latin typeface="Microsoft YaHei"/>
                <a:ea typeface="Microsoft YaHei"/>
                <a:cs typeface="Microsoft YaHei"/>
              </a:rPr>
              <a:t>)</a:t>
            </a:r>
            <a:r>
              <a:rPr sz="1800" spc="0">
                <a:solidFill>
                  <a:srgbClr val="000000">
                    <a:alpha val="100000"/>
                  </a:srgbClr>
                </a:solidFill>
                <a:latin typeface="Microsoft YaHei"/>
                <a:ea typeface="Microsoft YaHei"/>
                <a:cs typeface="Microsoft YaHei"/>
              </a:rPr>
              <a:t>；</a:t>
            </a:r>
            <a:endParaRPr lang="Microsoft YaHei" altLang="Microsoft YaHei" sz="1800"/>
          </a:p>
          <a:p>
            <a:pPr marL="267002" algn="l" rtl="0" eaLnBrk="0">
              <a:lnSpc>
                <a:spcPct val="75000"/>
              </a:lnSpc>
              <a:spcBef>
                <a:spcPts val="2"/>
              </a:spcBef>
            </a:pPr>
            <a:r>
              <a:rPr sz="2000" i="1" spc="0">
                <a:solidFill>
                  <a:srgbClr val="000000">
                    <a:alpha val="100000"/>
                  </a:srgbClr>
                </a:solidFill>
                <a:latin typeface="Microsoft YaHei"/>
                <a:ea typeface="Microsoft YaHei"/>
                <a:cs typeface="Microsoft YaHei"/>
              </a:rPr>
              <a:t>t</a:t>
            </a:r>
            <a:r>
              <a:rPr sz="700" spc="60" baseline="-22323">
                <a:solidFill>
                  <a:srgbClr val="000000">
                    <a:alpha val="100000"/>
                  </a:srgbClr>
                </a:solidFill>
                <a:latin typeface="Arial"/>
                <a:ea typeface="Arial"/>
                <a:cs typeface="Arial"/>
              </a:rPr>
              <a:t>2</a:t>
            </a:r>
            <a:r>
              <a:rPr sz="400" spc="60">
                <a:solidFill>
                  <a:srgbClr val="000000">
                    <a:alpha val="100000"/>
                  </a:srgbClr>
                </a:solidFill>
                <a:latin typeface="Arial"/>
                <a:ea typeface="Arial"/>
                <a:cs typeface="Arial"/>
              </a:rPr>
              <a:t>      </a:t>
            </a:r>
            <a:r>
              <a:rPr sz="900" spc="60">
                <a:solidFill>
                  <a:srgbClr val="000000">
                    <a:alpha val="100000"/>
                  </a:srgbClr>
                </a:solidFill>
                <a:latin typeface="Microsoft YaHei"/>
                <a:ea typeface="Microsoft YaHei"/>
                <a:cs typeface="Microsoft YaHei"/>
              </a:rPr>
              <a:t>—第 </a:t>
            </a:r>
            <a:r>
              <a:rPr sz="1400" spc="60" baseline="-3720">
                <a:solidFill>
                  <a:srgbClr val="000000">
                    <a:alpha val="100000"/>
                  </a:srgbClr>
                </a:solidFill>
                <a:latin typeface="Arial"/>
                <a:ea typeface="Arial"/>
                <a:cs typeface="Arial"/>
              </a:rPr>
              <a:t>2</a:t>
            </a:r>
            <a:r>
              <a:rPr sz="900" spc="60">
                <a:solidFill>
                  <a:srgbClr val="000000">
                    <a:alpha val="100000"/>
                  </a:srgbClr>
                </a:solidFill>
                <a:latin typeface="Arial"/>
                <a:ea typeface="Arial"/>
                <a:cs typeface="Arial"/>
              </a:rPr>
              <a:t> </a:t>
            </a:r>
            <a:r>
              <a:rPr sz="900" spc="60">
                <a:solidFill>
                  <a:srgbClr val="000000">
                    <a:alpha val="100000"/>
                  </a:srgbClr>
                </a:solidFill>
                <a:latin typeface="Microsoft YaHei"/>
                <a:ea typeface="Microsoft YaHei"/>
                <a:cs typeface="Microsoft YaHei"/>
              </a:rPr>
              <a:t>个色谱峰的绝对保留时间</a:t>
            </a:r>
            <a:r>
              <a:rPr sz="1800" spc="60">
                <a:solidFill>
                  <a:srgbClr val="000000">
                    <a:alpha val="100000"/>
                  </a:srgbClr>
                </a:solidFill>
                <a:latin typeface="Microsoft YaHei"/>
                <a:ea typeface="Microsoft YaHei"/>
                <a:cs typeface="Microsoft YaHei"/>
              </a:rPr>
              <a:t>，</a:t>
            </a:r>
            <a:r>
              <a:rPr sz="900" spc="60">
                <a:solidFill>
                  <a:srgbClr val="000000">
                    <a:alpha val="100000"/>
                  </a:srgbClr>
                </a:solidFill>
                <a:latin typeface="Microsoft YaHei"/>
                <a:ea typeface="Microsoft YaHei"/>
                <a:cs typeface="Microsoft YaHei"/>
              </a:rPr>
              <a:t>单位为秒(</a:t>
            </a:r>
            <a:r>
              <a:rPr sz="2000" spc="0">
                <a:solidFill>
                  <a:srgbClr val="000000">
                    <a:alpha val="100000"/>
                  </a:srgbClr>
                </a:solidFill>
                <a:latin typeface="Arial"/>
                <a:ea typeface="Arial"/>
                <a:cs typeface="Arial"/>
              </a:rPr>
              <a:t>s</a:t>
            </a:r>
            <a:r>
              <a:rPr sz="900" spc="20">
                <a:solidFill>
                  <a:srgbClr val="000000">
                    <a:alpha val="100000"/>
                  </a:srgbClr>
                </a:solidFill>
                <a:latin typeface="Microsoft YaHei"/>
                <a:ea typeface="Microsoft YaHei"/>
                <a:cs typeface="Microsoft YaHei"/>
              </a:rPr>
              <a:t>)</a:t>
            </a:r>
            <a:r>
              <a:rPr sz="1800" spc="0">
                <a:solidFill>
                  <a:srgbClr val="000000">
                    <a:alpha val="100000"/>
                  </a:srgbClr>
                </a:solidFill>
                <a:latin typeface="Microsoft YaHei"/>
                <a:ea typeface="Microsoft YaHei"/>
                <a:cs typeface="Microsoft YaHei"/>
              </a:rPr>
              <a:t>；</a:t>
            </a:r>
            <a:endParaRPr lang="Microsoft YaHei" altLang="Microsoft YaHei" sz="1800"/>
          </a:p>
          <a:p>
            <a:pPr marL="258453" algn="l" rtl="0" eaLnBrk="0">
              <a:lnSpc>
                <a:spcPts val="1370"/>
              </a:lnSpc>
              <a:spcBef>
                <a:spcPts val="202"/>
              </a:spcBef>
            </a:pPr>
            <a:r>
              <a:rPr sz="1400" i="1" spc="80" baseline="-3272">
                <a:solidFill>
                  <a:srgbClr val="000000">
                    <a:alpha val="100000"/>
                  </a:srgbClr>
                </a:solidFill>
                <a:latin typeface="Microsoft YaHei"/>
                <a:ea typeface="Microsoft YaHei"/>
                <a:cs typeface="Microsoft YaHei"/>
              </a:rPr>
              <a:t>犠</a:t>
            </a:r>
            <a:r>
              <a:rPr sz="700" spc="80" baseline="-21427">
                <a:solidFill>
                  <a:srgbClr val="000000">
                    <a:alpha val="100000"/>
                  </a:srgbClr>
                </a:solidFill>
                <a:latin typeface="Arial"/>
                <a:ea typeface="Arial"/>
                <a:cs typeface="Arial"/>
              </a:rPr>
              <a:t>1</a:t>
            </a:r>
            <a:r>
              <a:rPr sz="400" spc="80">
                <a:solidFill>
                  <a:srgbClr val="000000">
                    <a:alpha val="100000"/>
                  </a:srgbClr>
                </a:solidFill>
                <a:latin typeface="Arial"/>
                <a:ea typeface="Arial"/>
                <a:cs typeface="Arial"/>
              </a:rPr>
              <a:t> </a:t>
            </a:r>
            <a:r>
              <a:rPr sz="900" spc="80">
                <a:solidFill>
                  <a:srgbClr val="000000">
                    <a:alpha val="100000"/>
                  </a:srgbClr>
                </a:solidFill>
                <a:latin typeface="Microsoft YaHei"/>
                <a:ea typeface="Microsoft YaHei"/>
                <a:cs typeface="Microsoft YaHei"/>
              </a:rPr>
              <a:t>—第 </a:t>
            </a:r>
            <a:r>
              <a:rPr sz="1400" spc="80" baseline="-3272">
                <a:solidFill>
                  <a:srgbClr val="000000">
                    <a:alpha val="100000"/>
                  </a:srgbClr>
                </a:solidFill>
                <a:latin typeface="Arial"/>
                <a:ea typeface="Arial"/>
                <a:cs typeface="Arial"/>
              </a:rPr>
              <a:t>1</a:t>
            </a:r>
            <a:r>
              <a:rPr sz="900" spc="80">
                <a:solidFill>
                  <a:srgbClr val="000000">
                    <a:alpha val="100000"/>
                  </a:srgbClr>
                </a:solidFill>
                <a:latin typeface="Arial"/>
                <a:ea typeface="Arial"/>
                <a:cs typeface="Arial"/>
              </a:rPr>
              <a:t> </a:t>
            </a:r>
            <a:r>
              <a:rPr sz="900" spc="80">
                <a:solidFill>
                  <a:srgbClr val="000000">
                    <a:alpha val="100000"/>
                  </a:srgbClr>
                </a:solidFill>
                <a:latin typeface="Microsoft YaHei"/>
                <a:ea typeface="Microsoft YaHei"/>
                <a:cs typeface="Microsoft YaHei"/>
              </a:rPr>
              <a:t>个色谱峰的峰宽</a:t>
            </a:r>
            <a:r>
              <a:rPr sz="1800" spc="80">
                <a:solidFill>
                  <a:srgbClr val="000000">
                    <a:alpha val="100000"/>
                  </a:srgbClr>
                </a:solidFill>
                <a:latin typeface="Microsoft YaHei"/>
                <a:ea typeface="Microsoft YaHei"/>
                <a:cs typeface="Microsoft YaHei"/>
              </a:rPr>
              <a:t>，</a:t>
            </a:r>
            <a:r>
              <a:rPr sz="900" spc="80">
                <a:solidFill>
                  <a:srgbClr val="000000">
                    <a:alpha val="100000"/>
                  </a:srgbClr>
                </a:solidFill>
                <a:latin typeface="Microsoft YaHei"/>
                <a:ea typeface="Microsoft YaHei"/>
                <a:cs typeface="Microsoft YaHei"/>
              </a:rPr>
              <a:t>单位为秒</a:t>
            </a:r>
            <a:r>
              <a:rPr sz="900" spc="20">
                <a:solidFill>
                  <a:srgbClr val="000000">
                    <a:alpha val="100000"/>
                  </a:srgbClr>
                </a:solidFill>
                <a:latin typeface="Microsoft YaHei"/>
                <a:ea typeface="Microsoft YaHei"/>
                <a:cs typeface="Microsoft YaHei"/>
              </a:rPr>
              <a:t>(</a:t>
            </a:r>
            <a:r>
              <a:rPr sz="2000" spc="0">
                <a:solidFill>
                  <a:srgbClr val="000000">
                    <a:alpha val="100000"/>
                  </a:srgbClr>
                </a:solidFill>
                <a:latin typeface="Arial"/>
                <a:ea typeface="Arial"/>
                <a:cs typeface="Arial"/>
              </a:rPr>
              <a:t>s</a:t>
            </a:r>
            <a:r>
              <a:rPr sz="900" spc="0">
                <a:solidFill>
                  <a:srgbClr val="000000">
                    <a:alpha val="100000"/>
                  </a:srgbClr>
                </a:solidFill>
                <a:latin typeface="Microsoft YaHei"/>
                <a:ea typeface="Microsoft YaHei"/>
                <a:cs typeface="Microsoft YaHei"/>
              </a:rPr>
              <a:t>)</a:t>
            </a:r>
            <a:r>
              <a:rPr sz="1800" spc="0">
                <a:solidFill>
                  <a:srgbClr val="000000">
                    <a:alpha val="100000"/>
                  </a:srgbClr>
                </a:solidFill>
                <a:latin typeface="Microsoft YaHei"/>
                <a:ea typeface="Microsoft YaHei"/>
                <a:cs typeface="Microsoft YaHei"/>
              </a:rPr>
              <a:t>；</a:t>
            </a:r>
            <a:endParaRPr lang="Microsoft YaHei" altLang="Microsoft YaHei" sz="1800"/>
          </a:p>
          <a:p>
            <a:pPr marL="258453" algn="l" rtl="0" eaLnBrk="0">
              <a:lnSpc>
                <a:spcPts val="1370"/>
              </a:lnSpc>
              <a:spcBef>
                <a:spcPts val="202"/>
              </a:spcBef>
            </a:pPr>
            <a:r>
              <a:rPr sz="1400" i="1" spc="70" baseline="-3272">
                <a:solidFill>
                  <a:srgbClr val="000000">
                    <a:alpha val="100000"/>
                  </a:srgbClr>
                </a:solidFill>
                <a:latin typeface="Microsoft YaHei"/>
                <a:ea typeface="Microsoft YaHei"/>
                <a:cs typeface="Microsoft YaHei"/>
              </a:rPr>
              <a:t>犠</a:t>
            </a:r>
            <a:r>
              <a:rPr sz="700" spc="70" baseline="-21428">
                <a:solidFill>
                  <a:srgbClr val="000000">
                    <a:alpha val="100000"/>
                  </a:srgbClr>
                </a:solidFill>
                <a:latin typeface="Arial"/>
                <a:ea typeface="Arial"/>
                <a:cs typeface="Arial"/>
              </a:rPr>
              <a:t>2</a:t>
            </a:r>
            <a:r>
              <a:rPr sz="400" spc="70">
                <a:solidFill>
                  <a:srgbClr val="000000">
                    <a:alpha val="100000"/>
                  </a:srgbClr>
                </a:solidFill>
                <a:latin typeface="Arial"/>
                <a:ea typeface="Arial"/>
                <a:cs typeface="Arial"/>
              </a:rPr>
              <a:t> </a:t>
            </a:r>
            <a:r>
              <a:rPr sz="900" spc="70">
                <a:solidFill>
                  <a:srgbClr val="000000">
                    <a:alpha val="100000"/>
                  </a:srgbClr>
                </a:solidFill>
                <a:latin typeface="Microsoft YaHei"/>
                <a:ea typeface="Microsoft YaHei"/>
                <a:cs typeface="Microsoft YaHei"/>
              </a:rPr>
              <a:t>— 相邻的第 </a:t>
            </a:r>
            <a:r>
              <a:rPr sz="1400" spc="70" baseline="-3272">
                <a:solidFill>
                  <a:srgbClr val="000000">
                    <a:alpha val="100000"/>
                  </a:srgbClr>
                </a:solidFill>
                <a:latin typeface="Arial"/>
                <a:ea typeface="Arial"/>
                <a:cs typeface="Arial"/>
              </a:rPr>
              <a:t>2</a:t>
            </a:r>
            <a:r>
              <a:rPr sz="900" spc="70">
                <a:solidFill>
                  <a:srgbClr val="000000">
                    <a:alpha val="100000"/>
                  </a:srgbClr>
                </a:solidFill>
                <a:latin typeface="Arial"/>
                <a:ea typeface="Arial"/>
                <a:cs typeface="Arial"/>
              </a:rPr>
              <a:t> </a:t>
            </a:r>
            <a:r>
              <a:rPr sz="900" spc="70">
                <a:solidFill>
                  <a:srgbClr val="000000">
                    <a:alpha val="100000"/>
                  </a:srgbClr>
                </a:solidFill>
                <a:latin typeface="Microsoft YaHei"/>
                <a:ea typeface="Microsoft YaHei"/>
                <a:cs typeface="Microsoft YaHei"/>
              </a:rPr>
              <a:t>个色谱峰的峰宽</a:t>
            </a:r>
            <a:r>
              <a:rPr sz="1800" spc="70">
                <a:solidFill>
                  <a:srgbClr val="000000">
                    <a:alpha val="100000"/>
                  </a:srgbClr>
                </a:solidFill>
                <a:latin typeface="Microsoft YaHei"/>
                <a:ea typeface="Microsoft YaHei"/>
                <a:cs typeface="Microsoft YaHei"/>
              </a:rPr>
              <a:t>，</a:t>
            </a:r>
            <a:r>
              <a:rPr sz="900" spc="70">
                <a:solidFill>
                  <a:srgbClr val="000000">
                    <a:alpha val="100000"/>
                  </a:srgbClr>
                </a:solidFill>
                <a:latin typeface="Microsoft YaHei"/>
                <a:ea typeface="Microsoft YaHei"/>
                <a:cs typeface="Microsoft YaHei"/>
              </a:rPr>
              <a:t>单位为秒</a:t>
            </a:r>
            <a:r>
              <a:rPr sz="900" spc="60">
                <a:solidFill>
                  <a:srgbClr val="000000">
                    <a:alpha val="100000"/>
                  </a:srgbClr>
                </a:solidFill>
                <a:latin typeface="Microsoft YaHei"/>
                <a:ea typeface="Microsoft YaHei"/>
                <a:cs typeface="Microsoft YaHei"/>
              </a:rPr>
              <a:t>(</a:t>
            </a:r>
            <a:r>
              <a:rPr sz="2000" spc="0">
                <a:solidFill>
                  <a:srgbClr val="000000">
                    <a:alpha val="100000"/>
                  </a:srgbClr>
                </a:solidFill>
                <a:latin typeface="Arial"/>
                <a:ea typeface="Arial"/>
                <a:cs typeface="Arial"/>
              </a:rPr>
              <a:t>s</a:t>
            </a:r>
            <a:r>
              <a:rPr sz="900" spc="0">
                <a:solidFill>
                  <a:srgbClr val="000000">
                    <a:alpha val="100000"/>
                  </a:srgbClr>
                </a:solidFill>
                <a:latin typeface="Microsoft YaHei"/>
                <a:ea typeface="Microsoft YaHei"/>
                <a:cs typeface="Microsoft YaHei"/>
              </a:rPr>
              <a:t>) </a:t>
            </a:r>
            <a:r>
              <a:rPr sz="1800" spc="0">
                <a:solidFill>
                  <a:srgbClr val="000000">
                    <a:alpha val="100000"/>
                  </a:srgbClr>
                </a:solidFill>
                <a:latin typeface="Microsoft YaHei"/>
                <a:ea typeface="Microsoft YaHei"/>
                <a:cs typeface="Microsoft YaHei"/>
              </a:rPr>
              <a:t>。</a:t>
            </a:r>
            <a:endParaRPr lang="Microsoft YaHei" altLang="Microsoft YaHei" sz="1800"/>
          </a:p>
        </p:txBody>
      </p:sp>
      <p:pic>
        <p:nvPicPr>
          <p:cNvPr id="34" name="picture 34"/>
          <p:cNvPicPr>
            <a:picLocks noChangeAspect="1"/>
          </p:cNvPicPr>
          <p:nvPr/>
        </p:nvPicPr>
        <p:blipFill>
          <a:blip r:embed="rId2"/>
          <a:stretch>
            <a:fillRect/>
          </a:stretch>
        </p:blipFill>
        <p:spPr>
          <a:xfrm rot="21600000">
            <a:off x="1885487" y="1330236"/>
            <a:ext cx="3884351" cy="1726515"/>
          </a:xfrm>
          <a:prstGeom prst="rect">
            <a:avLst/>
          </a:prstGeom>
        </p:spPr>
      </p:pic>
      <p:pic>
        <p:nvPicPr>
          <p:cNvPr id="35" name="picture 35"/>
          <p:cNvPicPr>
            <a:picLocks noChangeAspect="1"/>
          </p:cNvPicPr>
          <p:nvPr/>
        </p:nvPicPr>
        <p:blipFill>
          <a:blip r:embed="rId3"/>
          <a:stretch>
            <a:fillRect/>
          </a:stretch>
        </p:blipFill>
        <p:spPr>
          <a:xfrm rot="21600000">
            <a:off x="149587" y="122528"/>
            <a:ext cx="1808781" cy="129596"/>
          </a:xfrm>
          <a:prstGeom prst="rect">
            <a:avLst/>
          </a:prstGeom>
        </p:spPr>
      </p:pic>
      <p:sp>
        <p:nvSpPr>
          <p:cNvPr id="36" name="textbox 36"/>
          <p:cNvSpPr/>
          <p:nvPr/>
        </p:nvSpPr>
        <p:spPr>
          <a:xfrm>
            <a:off x="5628921" y="907470"/>
            <a:ext cx="1130935" cy="193039"/>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341"/>
              </a:lnSpc>
            </a:pPr>
            <a:endParaRPr lang="Arial" altLang="Arial" sz="100"/>
          </a:p>
          <a:p>
            <a:pPr marL="12700" algn="l" rtl="0" eaLnBrk="0">
              <a:lnSpc>
                <a:spcPts val="1317"/>
              </a:lnSpc>
            </a:pPr>
            <a:r>
              <a:rPr sz="800" spc="-60">
                <a:solidFill>
                  <a:srgbClr val="000000">
                    <a:alpha val="100000"/>
                  </a:srgbClr>
                </a:solidFill>
                <a:latin typeface="Microsoft YaHei"/>
                <a:ea typeface="Microsoft YaHei"/>
                <a:cs typeface="Microsoft YaHei"/>
              </a:rPr>
              <a:t>犌</a:t>
            </a:r>
            <a:r>
              <a:rPr sz="800" spc="0">
                <a:solidFill>
                  <a:srgbClr val="000000">
                    <a:alpha val="100000"/>
                  </a:srgbClr>
                </a:solidFill>
                <a:latin typeface="Microsoft YaHei"/>
                <a:ea typeface="Microsoft YaHei"/>
                <a:cs typeface="Microsoft YaHei"/>
              </a:rPr>
              <a:t>B</a:t>
            </a:r>
            <a:r>
              <a:rPr sz="2600" spc="-60" baseline="-1520">
                <a:solidFill>
                  <a:srgbClr val="000000">
                    <a:alpha val="100000"/>
                  </a:srgbClr>
                </a:solidFill>
                <a:latin typeface="Microsoft YaHei"/>
                <a:ea typeface="Microsoft YaHei"/>
                <a:cs typeface="Microsoft YaHei"/>
              </a:rPr>
              <a:t>／</a:t>
            </a:r>
            <a:r>
              <a:rPr sz="800" spc="-60">
                <a:solidFill>
                  <a:srgbClr val="000000">
                    <a:alpha val="100000"/>
                  </a:srgbClr>
                </a:solidFill>
                <a:latin typeface="Microsoft YaHei"/>
                <a:ea typeface="Microsoft YaHei"/>
                <a:cs typeface="Microsoft YaHei"/>
              </a:rPr>
              <a:t>犜  </a:t>
            </a:r>
            <a:r>
              <a:rPr sz="800" spc="-60">
                <a:solidFill>
                  <a:srgbClr val="000000">
                    <a:alpha val="100000"/>
                  </a:srgbClr>
                </a:solidFill>
                <a:latin typeface="Arial"/>
                <a:ea typeface="Arial"/>
                <a:cs typeface="Arial"/>
              </a:rPr>
              <a:t>13610 </a:t>
            </a:r>
            <a:r>
              <a:rPr sz="1300" spc="-60" baseline="-3041">
                <a:solidFill>
                  <a:srgbClr val="000000">
                    <a:alpha val="100000"/>
                  </a:srgbClr>
                </a:solidFill>
                <a:latin typeface="Microsoft YaHei"/>
                <a:ea typeface="Microsoft YaHei"/>
                <a:cs typeface="Microsoft YaHei"/>
              </a:rPr>
              <a:t>—</a:t>
            </a:r>
            <a:r>
              <a:rPr sz="800" spc="-60">
                <a:solidFill>
                  <a:srgbClr val="000000">
                    <a:alpha val="100000"/>
                  </a:srgbClr>
                </a:solidFill>
                <a:latin typeface="Microsoft YaHei"/>
                <a:ea typeface="Microsoft YaHei"/>
                <a:cs typeface="Microsoft YaHei"/>
              </a:rPr>
              <a:t> </a:t>
            </a:r>
            <a:r>
              <a:rPr sz="800" spc="-60">
                <a:solidFill>
                  <a:srgbClr val="000000">
                    <a:alpha val="100000"/>
                  </a:srgbClr>
                </a:solidFill>
                <a:latin typeface="Arial"/>
                <a:ea typeface="Arial"/>
                <a:cs typeface="Arial"/>
              </a:rPr>
              <a:t>20</a:t>
            </a:r>
            <a:r>
              <a:rPr sz="800" spc="-40">
                <a:solidFill>
                  <a:srgbClr val="000000">
                    <a:alpha val="100000"/>
                  </a:srgbClr>
                </a:solidFill>
                <a:latin typeface="Arial"/>
                <a:ea typeface="Arial"/>
                <a:cs typeface="Arial"/>
              </a:rPr>
              <a:t>2</a:t>
            </a:r>
            <a:r>
              <a:rPr sz="800" spc="0">
                <a:solidFill>
                  <a:srgbClr val="000000">
                    <a:alpha val="100000"/>
                  </a:srgbClr>
                </a:solidFill>
                <a:latin typeface="Arial"/>
                <a:ea typeface="Arial"/>
                <a:cs typeface="Arial"/>
              </a:rPr>
              <a:t>0</a:t>
            </a:r>
            <a:endParaRPr lang="Arial" altLang="Arial" sz="800"/>
          </a:p>
        </p:txBody>
      </p:sp>
      <p:sp>
        <p:nvSpPr>
          <p:cNvPr id="37" name="rect"/>
          <p:cNvSpPr/>
          <p:nvPr/>
        </p:nvSpPr>
        <p:spPr>
          <a:xfrm>
            <a:off x="2121916" y="8478011"/>
            <a:ext cx="190500" cy="190500"/>
          </a:xfrm>
          <a:prstGeom prst="rect">
            <a:avLst/>
          </a:prstGeom>
          <a:solidFill>
            <a:srgbClr val="3CA4DD">
              <a:alpha val="745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8" name="textbox 38"/>
          <p:cNvSpPr/>
          <p:nvPr/>
        </p:nvSpPr>
        <p:spPr>
          <a:xfrm>
            <a:off x="6518980" y="9862681"/>
            <a:ext cx="64769" cy="13081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5492"/>
              </a:lnSpc>
            </a:pPr>
            <a:endParaRPr lang="Arial" altLang="Arial" sz="100"/>
          </a:p>
          <a:p>
            <a:pPr marL="12700" algn="l" rtl="0" eaLnBrk="0">
              <a:lnSpc>
                <a:spcPct val="98000"/>
              </a:lnSpc>
            </a:pPr>
            <a:r>
              <a:rPr sz="700" spc="0">
                <a:solidFill>
                  <a:srgbClr val="000000">
                    <a:alpha val="100000"/>
                  </a:srgbClr>
                </a:solidFill>
                <a:latin typeface="Arial"/>
                <a:ea typeface="Arial"/>
                <a:cs typeface="Arial"/>
              </a:rPr>
              <a:t>3</a:t>
            </a:r>
            <a:endParaRPr lang="Arial" altLang="Arial" sz="700"/>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39" name="picture 39"/>
          <p:cNvPicPr>
            <a:picLocks noChangeAspect="1"/>
          </p:cNvPicPr>
          <p:nvPr/>
        </p:nvPicPr>
        <p:blipFill>
          <a:blip r:embed="rId2"/>
          <a:stretch>
            <a:fillRect/>
          </a:stretch>
        </p:blipFill>
        <p:spPr>
          <a:xfrm rot="21600000">
            <a:off x="2032137" y="5877589"/>
            <a:ext cx="3392645" cy="2120865"/>
          </a:xfrm>
          <a:prstGeom prst="rect">
            <a:avLst/>
          </a:prstGeom>
        </p:spPr>
      </p:pic>
      <p:sp>
        <p:nvSpPr>
          <p:cNvPr id="40" name="textbox 40"/>
          <p:cNvSpPr/>
          <p:nvPr/>
        </p:nvSpPr>
        <p:spPr>
          <a:xfrm>
            <a:off x="1023726" y="3841612"/>
            <a:ext cx="3800475" cy="191135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341"/>
              </a:lnSpc>
            </a:pPr>
            <a:endParaRPr lang="Arial" altLang="Arial" sz="100"/>
          </a:p>
          <a:p>
            <a:pPr marL="12700" algn="l" rtl="0" eaLnBrk="0">
              <a:lnSpc>
                <a:spcPts val="859"/>
              </a:lnSpc>
            </a:pPr>
            <a:r>
              <a:rPr sz="800" spc="40">
                <a:solidFill>
                  <a:srgbClr val="000000">
                    <a:alpha val="100000"/>
                  </a:srgbClr>
                </a:solidFill>
                <a:latin typeface="Microsoft YaHei"/>
                <a:ea typeface="Microsoft YaHei"/>
                <a:cs typeface="Microsoft YaHei"/>
              </a:rPr>
              <a:t>说明</a:t>
            </a:r>
            <a:r>
              <a:rPr sz="1600" spc="30">
                <a:solidFill>
                  <a:srgbClr val="000000">
                    <a:alpha val="100000"/>
                  </a:srgbClr>
                </a:solidFill>
                <a:latin typeface="Microsoft YaHei"/>
                <a:ea typeface="Microsoft YaHei"/>
                <a:cs typeface="Microsoft YaHei"/>
              </a:rPr>
              <a:t>：</a:t>
            </a:r>
            <a:endParaRPr lang="Microsoft YaHei" altLang="Microsoft YaHei" sz="1600"/>
          </a:p>
          <a:p>
            <a:pPr marL="16919" algn="l" rtl="0" eaLnBrk="0">
              <a:lnSpc>
                <a:spcPct val="74000"/>
              </a:lnSpc>
              <a:spcBef>
                <a:spcPts val="6"/>
              </a:spcBef>
            </a:pPr>
            <a:r>
              <a:rPr sz="1200" spc="90" baseline="-4340">
                <a:solidFill>
                  <a:srgbClr val="000000">
                    <a:alpha val="100000"/>
                  </a:srgbClr>
                </a:solidFill>
                <a:latin typeface="Arial"/>
                <a:ea typeface="Arial"/>
                <a:cs typeface="Arial"/>
              </a:rPr>
              <a:t>1</a:t>
            </a:r>
            <a:r>
              <a:rPr sz="700" spc="90">
                <a:solidFill>
                  <a:srgbClr val="000000">
                    <a:alpha val="100000"/>
                  </a:srgbClr>
                </a:solidFill>
                <a:latin typeface="Arial"/>
                <a:ea typeface="Arial"/>
                <a:cs typeface="Arial"/>
              </a:rPr>
              <a:t> </a:t>
            </a:r>
            <a:r>
              <a:rPr sz="800" spc="90">
                <a:solidFill>
                  <a:srgbClr val="000000">
                    <a:alpha val="100000"/>
                  </a:srgbClr>
                </a:solidFill>
                <a:latin typeface="Microsoft YaHei"/>
                <a:ea typeface="Microsoft YaHei"/>
                <a:cs typeface="Microsoft YaHei"/>
              </a:rPr>
              <a:t>— 氧</a:t>
            </a:r>
            <a:r>
              <a:rPr sz="1600" spc="50">
                <a:solidFill>
                  <a:srgbClr val="000000">
                    <a:alpha val="100000"/>
                  </a:srgbClr>
                </a:solidFill>
                <a:latin typeface="Microsoft YaHei"/>
                <a:ea typeface="Microsoft YaHei"/>
                <a:cs typeface="Microsoft YaHei"/>
              </a:rPr>
              <a:t>；</a:t>
            </a:r>
            <a:endParaRPr lang="Microsoft YaHei" altLang="Microsoft YaHei" sz="1600"/>
          </a:p>
          <a:p>
            <a:pPr marL="14737" algn="l" rtl="0" eaLnBrk="0">
              <a:lnSpc>
                <a:spcPct val="74000"/>
              </a:lnSpc>
              <a:spcBef>
                <a:spcPts val="6"/>
              </a:spcBef>
            </a:pPr>
            <a:r>
              <a:rPr sz="1200" spc="90" baseline="-4340">
                <a:solidFill>
                  <a:srgbClr val="000000">
                    <a:alpha val="100000"/>
                  </a:srgbClr>
                </a:solidFill>
                <a:latin typeface="Arial"/>
                <a:ea typeface="Arial"/>
                <a:cs typeface="Arial"/>
              </a:rPr>
              <a:t>2</a:t>
            </a:r>
            <a:r>
              <a:rPr sz="700" spc="90">
                <a:solidFill>
                  <a:srgbClr val="000000">
                    <a:alpha val="100000"/>
                  </a:srgbClr>
                </a:solidFill>
                <a:latin typeface="Arial"/>
                <a:ea typeface="Arial"/>
                <a:cs typeface="Arial"/>
              </a:rPr>
              <a:t> </a:t>
            </a:r>
            <a:r>
              <a:rPr sz="800" spc="90">
                <a:solidFill>
                  <a:srgbClr val="000000">
                    <a:alpha val="100000"/>
                  </a:srgbClr>
                </a:solidFill>
                <a:latin typeface="Microsoft YaHei"/>
                <a:ea typeface="Microsoft YaHei"/>
                <a:cs typeface="Microsoft YaHei"/>
              </a:rPr>
              <a:t>— 氮</a:t>
            </a:r>
            <a:r>
              <a:rPr sz="1600" spc="70">
                <a:solidFill>
                  <a:srgbClr val="000000">
                    <a:alpha val="100000"/>
                  </a:srgbClr>
                </a:solidFill>
                <a:latin typeface="Microsoft YaHei"/>
                <a:ea typeface="Microsoft YaHei"/>
                <a:cs typeface="Microsoft YaHei"/>
              </a:rPr>
              <a:t>；</a:t>
            </a:r>
            <a:endParaRPr lang="Microsoft YaHei" altLang="Microsoft YaHei" sz="1600"/>
          </a:p>
          <a:p>
            <a:pPr marL="15391" algn="l" rtl="0" eaLnBrk="0">
              <a:lnSpc>
                <a:spcPct val="74000"/>
              </a:lnSpc>
              <a:spcBef>
                <a:spcPts val="6"/>
              </a:spcBef>
            </a:pPr>
            <a:r>
              <a:rPr sz="1200" spc="90" baseline="-4340">
                <a:solidFill>
                  <a:srgbClr val="000000">
                    <a:alpha val="100000"/>
                  </a:srgbClr>
                </a:solidFill>
                <a:latin typeface="Arial"/>
                <a:ea typeface="Arial"/>
                <a:cs typeface="Arial"/>
              </a:rPr>
              <a:t>3</a:t>
            </a:r>
            <a:r>
              <a:rPr sz="700" spc="90">
                <a:solidFill>
                  <a:srgbClr val="000000">
                    <a:alpha val="100000"/>
                  </a:srgbClr>
                </a:solidFill>
                <a:latin typeface="Arial"/>
                <a:ea typeface="Arial"/>
                <a:cs typeface="Arial"/>
              </a:rPr>
              <a:t> </a:t>
            </a:r>
            <a:r>
              <a:rPr sz="800" spc="90">
                <a:solidFill>
                  <a:srgbClr val="000000">
                    <a:alpha val="100000"/>
                  </a:srgbClr>
                </a:solidFill>
                <a:latin typeface="Microsoft YaHei"/>
                <a:ea typeface="Microsoft YaHei"/>
                <a:cs typeface="Microsoft YaHei"/>
              </a:rPr>
              <a:t>— 甲烧</a:t>
            </a:r>
            <a:r>
              <a:rPr sz="1600" spc="70">
                <a:solidFill>
                  <a:srgbClr val="000000">
                    <a:alpha val="100000"/>
                  </a:srgbClr>
                </a:solidFill>
                <a:latin typeface="Microsoft YaHei"/>
                <a:ea typeface="Microsoft YaHei"/>
                <a:cs typeface="Microsoft YaHei"/>
              </a:rPr>
              <a:t>。</a:t>
            </a:r>
            <a:endParaRPr lang="Microsoft YaHei" altLang="Microsoft YaHei" sz="1600"/>
          </a:p>
          <a:p>
            <a:pPr marL="15528" algn="l" rtl="0" eaLnBrk="0">
              <a:lnSpc>
                <a:spcPct val="88000"/>
              </a:lnSpc>
              <a:spcBef>
                <a:spcPts val="13"/>
              </a:spcBef>
            </a:pPr>
            <a:r>
              <a:rPr sz="800" spc="60">
                <a:solidFill>
                  <a:srgbClr val="000000">
                    <a:alpha val="100000"/>
                  </a:srgbClr>
                </a:solidFill>
                <a:latin typeface="Microsoft YaHei"/>
                <a:ea typeface="Microsoft YaHei"/>
                <a:cs typeface="Microsoft YaHei"/>
              </a:rPr>
              <a:t>色谱条件</a:t>
            </a:r>
            <a:r>
              <a:rPr sz="1600" spc="50">
                <a:solidFill>
                  <a:srgbClr val="000000">
                    <a:alpha val="100000"/>
                  </a:srgbClr>
                </a:solidFill>
                <a:latin typeface="Microsoft YaHei"/>
                <a:ea typeface="Microsoft YaHei"/>
                <a:cs typeface="Microsoft YaHei"/>
              </a:rPr>
              <a:t>：</a:t>
            </a:r>
            <a:endParaRPr lang="Microsoft YaHei" altLang="Microsoft YaHei" sz="1600"/>
          </a:p>
          <a:p>
            <a:pPr marL="15528" algn="l" rtl="0" eaLnBrk="0">
              <a:lnSpc>
                <a:spcPts val="1010"/>
              </a:lnSpc>
              <a:spcBef>
                <a:spcPts val="291"/>
              </a:spcBef>
            </a:pPr>
            <a:r>
              <a:rPr sz="600" spc="-10">
                <a:solidFill>
                  <a:srgbClr val="000000">
                    <a:alpha val="100000"/>
                  </a:srgbClr>
                </a:solidFill>
                <a:latin typeface="Microsoft YaHei"/>
                <a:ea typeface="Microsoft YaHei"/>
                <a:cs typeface="Microsoft YaHei"/>
              </a:rPr>
              <a:t>色谱柱</a:t>
            </a:r>
            <a:r>
              <a:rPr sz="1300" spc="-10">
                <a:solidFill>
                  <a:srgbClr val="000000">
                    <a:alpha val="100000"/>
                  </a:srgbClr>
                </a:solidFill>
                <a:latin typeface="Microsoft YaHei"/>
                <a:ea typeface="Microsoft YaHei"/>
                <a:cs typeface="Microsoft YaHei"/>
              </a:rPr>
              <a:t>：</a:t>
            </a:r>
            <a:r>
              <a:rPr sz="500" spc="-10">
                <a:solidFill>
                  <a:srgbClr val="000000">
                    <a:alpha val="100000"/>
                  </a:srgbClr>
                </a:solidFill>
                <a:latin typeface="Arial"/>
                <a:ea typeface="Arial"/>
                <a:cs typeface="Arial"/>
              </a:rPr>
              <a:t>13</a:t>
            </a:r>
            <a:r>
              <a:rPr sz="500" spc="0">
                <a:solidFill>
                  <a:srgbClr val="000000">
                    <a:alpha val="100000"/>
                  </a:srgbClr>
                </a:solidFill>
                <a:latin typeface="Arial"/>
                <a:ea typeface="Arial"/>
                <a:cs typeface="Arial"/>
              </a:rPr>
              <a:t>X</a:t>
            </a:r>
            <a:r>
              <a:rPr sz="600" spc="-10">
                <a:solidFill>
                  <a:srgbClr val="000000">
                    <a:alpha val="100000"/>
                  </a:srgbClr>
                </a:solidFill>
                <a:latin typeface="Microsoft YaHei"/>
                <a:ea typeface="Microsoft YaHei"/>
                <a:cs typeface="Microsoft YaHei"/>
              </a:rPr>
              <a:t>分子筛</a:t>
            </a:r>
            <a:r>
              <a:rPr sz="1300" spc="-10">
                <a:solidFill>
                  <a:srgbClr val="000000">
                    <a:alpha val="100000"/>
                  </a:srgbClr>
                </a:solidFill>
                <a:latin typeface="Microsoft YaHei"/>
                <a:ea typeface="Microsoft YaHei"/>
                <a:cs typeface="Microsoft YaHei"/>
              </a:rPr>
              <a:t>，</a:t>
            </a:r>
            <a:r>
              <a:rPr sz="500" spc="-10">
                <a:solidFill>
                  <a:srgbClr val="000000">
                    <a:alpha val="100000"/>
                  </a:srgbClr>
                </a:solidFill>
                <a:latin typeface="Arial"/>
                <a:ea typeface="Arial"/>
                <a:cs typeface="Arial"/>
              </a:rPr>
              <a:t>0</a:t>
            </a:r>
            <a:r>
              <a:rPr sz="1400" spc="-10">
                <a:solidFill>
                  <a:srgbClr val="000000">
                    <a:alpha val="100000"/>
                  </a:srgbClr>
                </a:solidFill>
                <a:latin typeface="Microsoft YaHei"/>
                <a:ea typeface="Microsoft YaHei"/>
                <a:cs typeface="Microsoft YaHei"/>
              </a:rPr>
              <a:t>．</a:t>
            </a:r>
            <a:r>
              <a:rPr sz="500" spc="-10">
                <a:solidFill>
                  <a:srgbClr val="000000">
                    <a:alpha val="100000"/>
                  </a:srgbClr>
                </a:solidFill>
                <a:latin typeface="Arial"/>
                <a:ea typeface="Arial"/>
                <a:cs typeface="Arial"/>
              </a:rPr>
              <a:t>25   </a:t>
            </a:r>
            <a:r>
              <a:rPr sz="1400" spc="0">
                <a:solidFill>
                  <a:srgbClr val="000000">
                    <a:alpha val="100000"/>
                  </a:srgbClr>
                </a:solidFill>
                <a:latin typeface="Arial"/>
                <a:ea typeface="Arial"/>
                <a:cs typeface="Arial"/>
              </a:rPr>
              <a:t>mm</a:t>
            </a:r>
            <a:r>
              <a:rPr sz="1000" spc="-10" baseline="-2863">
                <a:solidFill>
                  <a:srgbClr val="000000">
                    <a:alpha val="100000"/>
                  </a:srgbClr>
                </a:solidFill>
                <a:latin typeface="Microsoft YaHei"/>
                <a:ea typeface="Microsoft YaHei"/>
                <a:cs typeface="Microsoft YaHei"/>
              </a:rPr>
              <a:t>~</a:t>
            </a:r>
            <a:r>
              <a:rPr sz="1000" spc="-10" baseline="-2863">
                <a:solidFill>
                  <a:srgbClr val="000000">
                    <a:alpha val="100000"/>
                  </a:srgbClr>
                </a:solidFill>
                <a:latin typeface="Arial"/>
                <a:ea typeface="Arial"/>
                <a:cs typeface="Arial"/>
              </a:rPr>
              <a:t>0</a:t>
            </a:r>
            <a:r>
              <a:rPr sz="1400" spc="-10">
                <a:solidFill>
                  <a:srgbClr val="000000">
                    <a:alpha val="100000"/>
                  </a:srgbClr>
                </a:solidFill>
                <a:latin typeface="Microsoft YaHei"/>
                <a:ea typeface="Microsoft YaHei"/>
                <a:cs typeface="Microsoft YaHei"/>
              </a:rPr>
              <a:t>．</a:t>
            </a:r>
            <a:r>
              <a:rPr sz="500" spc="-10">
                <a:solidFill>
                  <a:srgbClr val="000000">
                    <a:alpha val="100000"/>
                  </a:srgbClr>
                </a:solidFill>
                <a:latin typeface="Arial"/>
                <a:ea typeface="Arial"/>
                <a:cs typeface="Arial"/>
              </a:rPr>
              <a:t>18   </a:t>
            </a:r>
            <a:r>
              <a:rPr sz="1400" spc="0">
                <a:solidFill>
                  <a:srgbClr val="000000">
                    <a:alpha val="100000"/>
                  </a:srgbClr>
                </a:solidFill>
                <a:latin typeface="Arial"/>
                <a:ea typeface="Arial"/>
                <a:cs typeface="Arial"/>
              </a:rPr>
              <a:t>mm</a:t>
            </a:r>
            <a:r>
              <a:rPr sz="600" spc="-10">
                <a:solidFill>
                  <a:srgbClr val="000000">
                    <a:alpha val="100000"/>
                  </a:srgbClr>
                </a:solidFill>
                <a:latin typeface="Microsoft YaHei"/>
                <a:ea typeface="Microsoft YaHei"/>
                <a:cs typeface="Microsoft YaHei"/>
              </a:rPr>
              <a:t>(</a:t>
            </a:r>
            <a:r>
              <a:rPr sz="500" spc="-10">
                <a:solidFill>
                  <a:srgbClr val="000000">
                    <a:alpha val="100000"/>
                  </a:srgbClr>
                </a:solidFill>
                <a:latin typeface="Arial"/>
                <a:ea typeface="Arial"/>
                <a:cs typeface="Arial"/>
              </a:rPr>
              <a:t>60   </a:t>
            </a:r>
            <a:r>
              <a:rPr sz="600" spc="-10">
                <a:solidFill>
                  <a:srgbClr val="000000">
                    <a:alpha val="100000"/>
                  </a:srgbClr>
                </a:solidFill>
                <a:latin typeface="Microsoft YaHei"/>
                <a:ea typeface="Microsoft YaHei"/>
                <a:cs typeface="Microsoft YaHei"/>
              </a:rPr>
              <a:t>目 </a:t>
            </a:r>
            <a:r>
              <a:rPr sz="1000" spc="-10" baseline="-2863">
                <a:solidFill>
                  <a:srgbClr val="000000">
                    <a:alpha val="100000"/>
                  </a:srgbClr>
                </a:solidFill>
                <a:latin typeface="Microsoft YaHei"/>
                <a:ea typeface="Microsoft YaHei"/>
                <a:cs typeface="Microsoft YaHei"/>
              </a:rPr>
              <a:t>~</a:t>
            </a:r>
            <a:r>
              <a:rPr sz="1000" spc="-10" baseline="-2863">
                <a:solidFill>
                  <a:srgbClr val="000000">
                    <a:alpha val="100000"/>
                  </a:srgbClr>
                </a:solidFill>
                <a:latin typeface="Arial"/>
                <a:ea typeface="Arial"/>
                <a:cs typeface="Arial"/>
              </a:rPr>
              <a:t>80</a:t>
            </a:r>
            <a:r>
              <a:rPr sz="500" spc="-10">
                <a:solidFill>
                  <a:srgbClr val="000000">
                    <a:alpha val="100000"/>
                  </a:srgbClr>
                </a:solidFill>
                <a:latin typeface="Arial"/>
                <a:ea typeface="Arial"/>
                <a:cs typeface="Arial"/>
              </a:rPr>
              <a:t>   </a:t>
            </a:r>
            <a:r>
              <a:rPr sz="1000" spc="-10" baseline="7553">
                <a:solidFill>
                  <a:srgbClr val="000000">
                    <a:alpha val="100000"/>
                  </a:srgbClr>
                </a:solidFill>
                <a:latin typeface="Microsoft YaHei"/>
                <a:ea typeface="Microsoft YaHei"/>
                <a:cs typeface="Microsoft YaHei"/>
              </a:rPr>
              <a:t>目)</a:t>
            </a:r>
            <a:r>
              <a:rPr sz="1300" spc="0">
                <a:solidFill>
                  <a:srgbClr val="000000">
                    <a:alpha val="100000"/>
                  </a:srgbClr>
                </a:solidFill>
                <a:latin typeface="Microsoft YaHei"/>
                <a:ea typeface="Microsoft YaHei"/>
                <a:cs typeface="Microsoft YaHei"/>
              </a:rPr>
              <a:t>；</a:t>
            </a:r>
            <a:endParaRPr lang="Microsoft YaHei" altLang="Microsoft YaHei" sz="1300"/>
          </a:p>
          <a:p>
            <a:pPr marL="14271" algn="l" rtl="0" eaLnBrk="0">
              <a:lnSpc>
                <a:spcPct val="98000"/>
              </a:lnSpc>
              <a:spcBef>
                <a:spcPts val="2"/>
              </a:spcBef>
            </a:pPr>
            <a:r>
              <a:rPr sz="600" spc="-20">
                <a:solidFill>
                  <a:srgbClr val="000000">
                    <a:alpha val="100000"/>
                  </a:srgbClr>
                </a:solidFill>
                <a:latin typeface="Microsoft YaHei"/>
                <a:ea typeface="Microsoft YaHei"/>
                <a:cs typeface="Microsoft YaHei"/>
              </a:rPr>
              <a:t>柱长</a:t>
            </a:r>
            <a:r>
              <a:rPr sz="1200" spc="-20">
                <a:solidFill>
                  <a:srgbClr val="000000">
                    <a:alpha val="100000"/>
                  </a:srgbClr>
                </a:solidFill>
                <a:latin typeface="Microsoft YaHei"/>
                <a:ea typeface="Microsoft YaHei"/>
                <a:cs typeface="Microsoft YaHei"/>
              </a:rPr>
              <a:t>：</a:t>
            </a:r>
            <a:r>
              <a:rPr sz="900" spc="-20" baseline="-5787">
                <a:solidFill>
                  <a:srgbClr val="000000">
                    <a:alpha val="100000"/>
                  </a:srgbClr>
                </a:solidFill>
                <a:latin typeface="Arial"/>
                <a:ea typeface="Arial"/>
                <a:cs typeface="Arial"/>
              </a:rPr>
              <a:t>2</a:t>
            </a:r>
            <a:r>
              <a:rPr sz="500" spc="-20">
                <a:solidFill>
                  <a:srgbClr val="000000">
                    <a:alpha val="100000"/>
                  </a:srgbClr>
                </a:solidFill>
                <a:latin typeface="Arial"/>
                <a:ea typeface="Arial"/>
                <a:cs typeface="Arial"/>
              </a:rPr>
              <a:t>   </a:t>
            </a:r>
            <a:r>
              <a:rPr sz="1300" spc="-10">
                <a:solidFill>
                  <a:srgbClr val="000000">
                    <a:alpha val="100000"/>
                  </a:srgbClr>
                </a:solidFill>
                <a:latin typeface="Arial"/>
                <a:ea typeface="Arial"/>
                <a:cs typeface="Arial"/>
              </a:rPr>
              <a:t>m</a:t>
            </a:r>
            <a:r>
              <a:rPr sz="1200" spc="-20">
                <a:solidFill>
                  <a:srgbClr val="000000">
                    <a:alpha val="100000"/>
                  </a:srgbClr>
                </a:solidFill>
                <a:latin typeface="Microsoft YaHei"/>
                <a:ea typeface="Microsoft YaHei"/>
                <a:cs typeface="Microsoft YaHei"/>
              </a:rPr>
              <a:t>；</a:t>
            </a:r>
            <a:endParaRPr lang="Microsoft YaHei" altLang="Microsoft YaHei" sz="1200"/>
          </a:p>
          <a:p>
            <a:pPr marL="15528" algn="l" rtl="0" eaLnBrk="0">
              <a:lnSpc>
                <a:spcPct val="67000"/>
              </a:lnSpc>
              <a:spcBef>
                <a:spcPts val="317"/>
              </a:spcBef>
            </a:pPr>
            <a:r>
              <a:rPr sz="500" spc="-20">
                <a:solidFill>
                  <a:srgbClr val="000000">
                    <a:alpha val="100000"/>
                  </a:srgbClr>
                </a:solidFill>
                <a:latin typeface="Microsoft YaHei"/>
                <a:ea typeface="Microsoft YaHei"/>
                <a:cs typeface="Microsoft YaHei"/>
              </a:rPr>
              <a:t>载气</a:t>
            </a:r>
            <a:r>
              <a:rPr sz="1100" spc="-20">
                <a:solidFill>
                  <a:srgbClr val="000000">
                    <a:alpha val="100000"/>
                  </a:srgbClr>
                </a:solidFill>
                <a:latin typeface="Microsoft YaHei"/>
                <a:ea typeface="Microsoft YaHei"/>
                <a:cs typeface="Microsoft YaHei"/>
              </a:rPr>
              <a:t>：</a:t>
            </a:r>
            <a:r>
              <a:rPr sz="500" spc="-20">
                <a:solidFill>
                  <a:srgbClr val="000000">
                    <a:alpha val="100000"/>
                  </a:srgbClr>
                </a:solidFill>
                <a:latin typeface="Microsoft YaHei"/>
                <a:ea typeface="Microsoft YaHei"/>
                <a:cs typeface="Microsoft YaHei"/>
              </a:rPr>
              <a:t>氨气</a:t>
            </a:r>
            <a:r>
              <a:rPr sz="1100" spc="-20">
                <a:solidFill>
                  <a:srgbClr val="000000">
                    <a:alpha val="100000"/>
                  </a:srgbClr>
                </a:solidFill>
                <a:latin typeface="Microsoft YaHei"/>
                <a:ea typeface="Microsoft YaHei"/>
                <a:cs typeface="Microsoft YaHei"/>
              </a:rPr>
              <a:t>，</a:t>
            </a:r>
            <a:r>
              <a:rPr sz="800" spc="-20" baseline="-6511">
                <a:solidFill>
                  <a:srgbClr val="000000">
                    <a:alpha val="100000"/>
                  </a:srgbClr>
                </a:solidFill>
                <a:latin typeface="Arial"/>
                <a:ea typeface="Arial"/>
                <a:cs typeface="Arial"/>
              </a:rPr>
              <a:t>30</a:t>
            </a:r>
            <a:r>
              <a:rPr sz="500" spc="-20">
                <a:solidFill>
                  <a:srgbClr val="000000">
                    <a:alpha val="100000"/>
                  </a:srgbClr>
                </a:solidFill>
                <a:latin typeface="Arial"/>
                <a:ea typeface="Arial"/>
                <a:cs typeface="Arial"/>
              </a:rPr>
              <a:t>  </a:t>
            </a:r>
            <a:r>
              <a:rPr sz="500" spc="0">
                <a:solidFill>
                  <a:srgbClr val="000000">
                    <a:alpha val="100000"/>
                  </a:srgbClr>
                </a:solidFill>
                <a:latin typeface="Arial"/>
                <a:ea typeface="Arial"/>
                <a:cs typeface="Arial"/>
              </a:rPr>
              <a:t> </a:t>
            </a:r>
            <a:r>
              <a:rPr sz="1200" spc="0">
                <a:solidFill>
                  <a:srgbClr val="000000">
                    <a:alpha val="100000"/>
                  </a:srgbClr>
                </a:solidFill>
                <a:latin typeface="Arial"/>
                <a:ea typeface="Arial"/>
                <a:cs typeface="Arial"/>
              </a:rPr>
              <a:t>m</a:t>
            </a:r>
            <a:r>
              <a:rPr sz="800" spc="0" baseline="-6511">
                <a:solidFill>
                  <a:srgbClr val="000000">
                    <a:alpha val="100000"/>
                  </a:srgbClr>
                </a:solidFill>
                <a:latin typeface="Arial"/>
                <a:ea typeface="Arial"/>
                <a:cs typeface="Arial"/>
              </a:rPr>
              <a:t>L</a:t>
            </a:r>
            <a:r>
              <a:rPr sz="1100" spc="0">
                <a:solidFill>
                  <a:srgbClr val="000000">
                    <a:alpha val="100000"/>
                  </a:srgbClr>
                </a:solidFill>
                <a:latin typeface="Microsoft YaHei"/>
                <a:ea typeface="Microsoft YaHei"/>
                <a:cs typeface="Microsoft YaHei"/>
              </a:rPr>
              <a:t>／</a:t>
            </a:r>
            <a:r>
              <a:rPr sz="1200" spc="0">
                <a:solidFill>
                  <a:srgbClr val="000000">
                    <a:alpha val="100000"/>
                  </a:srgbClr>
                </a:solidFill>
                <a:latin typeface="Arial"/>
                <a:ea typeface="Arial"/>
                <a:cs typeface="Arial"/>
              </a:rPr>
              <a:t>min</a:t>
            </a:r>
            <a:r>
              <a:rPr sz="1100" spc="0">
                <a:solidFill>
                  <a:srgbClr val="000000">
                    <a:alpha val="100000"/>
                  </a:srgbClr>
                </a:solidFill>
                <a:latin typeface="Microsoft YaHei"/>
                <a:ea typeface="Microsoft YaHei"/>
                <a:cs typeface="Microsoft YaHei"/>
              </a:rPr>
              <a:t>；</a:t>
            </a:r>
            <a:endParaRPr lang="Microsoft YaHei" altLang="Microsoft YaHei" sz="1100"/>
          </a:p>
          <a:p>
            <a:pPr marL="13538" algn="l" rtl="0" eaLnBrk="0">
              <a:lnSpc>
                <a:spcPts val="1601"/>
              </a:lnSpc>
            </a:pPr>
            <a:r>
              <a:rPr sz="600" spc="-30">
                <a:solidFill>
                  <a:srgbClr val="000000">
                    <a:alpha val="100000"/>
                  </a:srgbClr>
                </a:solidFill>
                <a:latin typeface="Microsoft YaHei"/>
                <a:ea typeface="Microsoft YaHei"/>
                <a:cs typeface="Microsoft YaHei"/>
              </a:rPr>
              <a:t>进样量</a:t>
            </a:r>
            <a:r>
              <a:rPr sz="1200" spc="-30">
                <a:solidFill>
                  <a:srgbClr val="000000">
                    <a:alpha val="100000"/>
                  </a:srgbClr>
                </a:solidFill>
                <a:latin typeface="Microsoft YaHei"/>
                <a:ea typeface="Microsoft YaHei"/>
                <a:cs typeface="Microsoft YaHei"/>
              </a:rPr>
              <a:t>：</a:t>
            </a:r>
            <a:r>
              <a:rPr sz="900" spc="-30" baseline="-8583">
                <a:solidFill>
                  <a:srgbClr val="000000">
                    <a:alpha val="100000"/>
                  </a:srgbClr>
                </a:solidFill>
                <a:latin typeface="Arial"/>
                <a:ea typeface="Arial"/>
                <a:cs typeface="Arial"/>
              </a:rPr>
              <a:t>0</a:t>
            </a:r>
            <a:r>
              <a:rPr sz="1300" spc="-30">
                <a:solidFill>
                  <a:srgbClr val="000000">
                    <a:alpha val="100000"/>
                  </a:srgbClr>
                </a:solidFill>
                <a:latin typeface="Microsoft YaHei"/>
                <a:ea typeface="Microsoft YaHei"/>
                <a:cs typeface="Microsoft YaHei"/>
              </a:rPr>
              <a:t>．</a:t>
            </a:r>
            <a:r>
              <a:rPr sz="900" spc="-30" baseline="-8583">
                <a:solidFill>
                  <a:srgbClr val="000000">
                    <a:alpha val="100000"/>
                  </a:srgbClr>
                </a:solidFill>
                <a:latin typeface="Arial"/>
                <a:ea typeface="Arial"/>
                <a:cs typeface="Arial"/>
              </a:rPr>
              <a:t>25</a:t>
            </a:r>
            <a:r>
              <a:rPr sz="500" spc="-30">
                <a:solidFill>
                  <a:srgbClr val="000000">
                    <a:alpha val="100000"/>
                  </a:srgbClr>
                </a:solidFill>
                <a:latin typeface="Arial"/>
                <a:ea typeface="Arial"/>
                <a:cs typeface="Arial"/>
              </a:rPr>
              <a:t>   </a:t>
            </a:r>
            <a:r>
              <a:rPr sz="1300" spc="-30">
                <a:solidFill>
                  <a:srgbClr val="000000">
                    <a:alpha val="100000"/>
                  </a:srgbClr>
                </a:solidFill>
                <a:latin typeface="Arial"/>
                <a:ea typeface="Arial"/>
                <a:cs typeface="Arial"/>
              </a:rPr>
              <a:t>m</a:t>
            </a:r>
            <a:r>
              <a:rPr sz="900" spc="0" baseline="-8583">
                <a:solidFill>
                  <a:srgbClr val="000000">
                    <a:alpha val="100000"/>
                  </a:srgbClr>
                </a:solidFill>
                <a:latin typeface="Arial"/>
                <a:ea typeface="Arial"/>
                <a:cs typeface="Arial"/>
              </a:rPr>
              <a:t>L</a:t>
            </a:r>
            <a:r>
              <a:rPr sz="1200" spc="-30">
                <a:solidFill>
                  <a:srgbClr val="000000">
                    <a:alpha val="100000"/>
                  </a:srgbClr>
                </a:solidFill>
                <a:latin typeface="Microsoft YaHei"/>
                <a:ea typeface="Microsoft YaHei"/>
                <a:cs typeface="Microsoft YaHei"/>
              </a:rPr>
              <a:t>。</a:t>
            </a:r>
            <a:endParaRPr lang="Microsoft YaHei" altLang="Microsoft YaHei" sz="1200"/>
          </a:p>
          <a:p>
            <a:pPr algn="l" rtl="0" eaLnBrk="0">
              <a:lnSpc>
                <a:spcPct val="100000"/>
              </a:lnSpc>
            </a:pPr>
            <a:endParaRPr lang="Arial" altLang="Arial" sz="900"/>
          </a:p>
          <a:p>
            <a:pPr algn="l" rtl="0" eaLnBrk="0">
              <a:lnSpc>
                <a:spcPct val="6677"/>
              </a:lnSpc>
            </a:pPr>
            <a:endParaRPr lang="Arial" altLang="Arial" sz="100"/>
          </a:p>
          <a:p>
            <a:pPr algn="r" rtl="0" eaLnBrk="0">
              <a:lnSpc>
                <a:spcPts val="1202"/>
              </a:lnSpc>
            </a:pPr>
            <a:r>
              <a:rPr sz="900" spc="40">
                <a:solidFill>
                  <a:srgbClr val="000000">
                    <a:alpha val="100000"/>
                  </a:srgbClr>
                </a:solidFill>
                <a:latin typeface="Microsoft YaHei"/>
                <a:ea typeface="Microsoft YaHei"/>
                <a:cs typeface="Microsoft YaHei"/>
              </a:rPr>
              <a:t>图 </a:t>
            </a:r>
            <a:r>
              <a:rPr sz="1400" spc="40" baseline="3228">
                <a:solidFill>
                  <a:srgbClr val="000000">
                    <a:alpha val="100000"/>
                  </a:srgbClr>
                </a:solidFill>
                <a:latin typeface="Arial"/>
                <a:ea typeface="Arial"/>
                <a:cs typeface="Arial"/>
              </a:rPr>
              <a:t>2</a:t>
            </a:r>
            <a:r>
              <a:rPr sz="900" spc="40">
                <a:solidFill>
                  <a:srgbClr val="000000">
                    <a:alpha val="100000"/>
                  </a:srgbClr>
                </a:solidFill>
                <a:latin typeface="Arial"/>
                <a:ea typeface="Arial"/>
                <a:cs typeface="Arial"/>
              </a:rPr>
              <a:t>    </a:t>
            </a:r>
            <a:r>
              <a:rPr sz="900" spc="40">
                <a:solidFill>
                  <a:srgbClr val="000000">
                    <a:alpha val="100000"/>
                  </a:srgbClr>
                </a:solidFill>
                <a:latin typeface="Microsoft YaHei"/>
                <a:ea typeface="Microsoft YaHei"/>
                <a:cs typeface="Microsoft YaHei"/>
              </a:rPr>
              <a:t>分离氧</a:t>
            </a:r>
            <a:r>
              <a:rPr sz="1800" spc="40">
                <a:solidFill>
                  <a:srgbClr val="000000">
                    <a:alpha val="100000"/>
                  </a:srgbClr>
                </a:solidFill>
                <a:latin typeface="Microsoft YaHei"/>
                <a:ea typeface="Microsoft YaHei"/>
                <a:cs typeface="Microsoft YaHei"/>
              </a:rPr>
              <a:t>、</a:t>
            </a:r>
            <a:r>
              <a:rPr sz="900" spc="40">
                <a:solidFill>
                  <a:srgbClr val="000000">
                    <a:alpha val="100000"/>
                  </a:srgbClr>
                </a:solidFill>
                <a:latin typeface="Microsoft YaHei"/>
                <a:ea typeface="Microsoft YaHei"/>
                <a:cs typeface="Microsoft YaHei"/>
              </a:rPr>
              <a:t>氮和甲院的典型色</a:t>
            </a:r>
            <a:r>
              <a:rPr sz="900" spc="0">
                <a:solidFill>
                  <a:srgbClr val="000000">
                    <a:alpha val="100000"/>
                  </a:srgbClr>
                </a:solidFill>
                <a:latin typeface="Microsoft YaHei"/>
                <a:ea typeface="Microsoft YaHei"/>
                <a:cs typeface="Microsoft YaHei"/>
              </a:rPr>
              <a:t>谱图</a:t>
            </a:r>
            <a:endParaRPr lang="Microsoft YaHei" altLang="Microsoft YaHei" sz="900"/>
          </a:p>
        </p:txBody>
      </p:sp>
      <p:sp>
        <p:nvSpPr>
          <p:cNvPr id="41" name="textbox 41"/>
          <p:cNvSpPr/>
          <p:nvPr/>
        </p:nvSpPr>
        <p:spPr>
          <a:xfrm>
            <a:off x="1023726" y="8058698"/>
            <a:ext cx="3900170" cy="164846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341"/>
              </a:lnSpc>
            </a:pPr>
            <a:endParaRPr lang="Arial" altLang="Arial" sz="100"/>
          </a:p>
          <a:p>
            <a:pPr marL="12700" algn="l" rtl="0" eaLnBrk="0">
              <a:lnSpc>
                <a:spcPts val="859"/>
              </a:lnSpc>
            </a:pPr>
            <a:r>
              <a:rPr sz="800" spc="40">
                <a:solidFill>
                  <a:srgbClr val="000000">
                    <a:alpha val="100000"/>
                  </a:srgbClr>
                </a:solidFill>
                <a:latin typeface="Microsoft YaHei"/>
                <a:ea typeface="Microsoft YaHei"/>
                <a:cs typeface="Microsoft YaHei"/>
              </a:rPr>
              <a:t>说明</a:t>
            </a:r>
            <a:r>
              <a:rPr sz="1600" spc="30">
                <a:solidFill>
                  <a:srgbClr val="000000">
                    <a:alpha val="100000"/>
                  </a:srgbClr>
                </a:solidFill>
                <a:latin typeface="Microsoft YaHei"/>
                <a:ea typeface="Microsoft YaHei"/>
                <a:cs typeface="Microsoft YaHei"/>
              </a:rPr>
              <a:t>：</a:t>
            </a:r>
            <a:endParaRPr lang="Microsoft YaHei" altLang="Microsoft YaHei" sz="1600"/>
          </a:p>
          <a:p>
            <a:pPr marL="16919" algn="l" rtl="0" eaLnBrk="0">
              <a:lnSpc>
                <a:spcPct val="71000"/>
              </a:lnSpc>
              <a:spcBef>
                <a:spcPts val="15"/>
              </a:spcBef>
            </a:pPr>
            <a:r>
              <a:rPr sz="1200" spc="90" baseline="-4340">
                <a:solidFill>
                  <a:srgbClr val="000000">
                    <a:alpha val="100000"/>
                  </a:srgbClr>
                </a:solidFill>
                <a:latin typeface="Arial"/>
                <a:ea typeface="Arial"/>
                <a:cs typeface="Arial"/>
              </a:rPr>
              <a:t>1</a:t>
            </a:r>
            <a:r>
              <a:rPr sz="700" spc="90">
                <a:solidFill>
                  <a:srgbClr val="000000">
                    <a:alpha val="100000"/>
                  </a:srgbClr>
                </a:solidFill>
                <a:latin typeface="Arial"/>
                <a:ea typeface="Arial"/>
                <a:cs typeface="Arial"/>
              </a:rPr>
              <a:t> </a:t>
            </a:r>
            <a:r>
              <a:rPr sz="800" spc="90">
                <a:solidFill>
                  <a:srgbClr val="000000">
                    <a:alpha val="100000"/>
                  </a:srgbClr>
                </a:solidFill>
                <a:latin typeface="Microsoft YaHei"/>
                <a:ea typeface="Microsoft YaHei"/>
                <a:cs typeface="Microsoft YaHei"/>
              </a:rPr>
              <a:t>— 甲烧</a:t>
            </a:r>
            <a:r>
              <a:rPr sz="1600" spc="60">
                <a:solidFill>
                  <a:srgbClr val="000000">
                    <a:alpha val="100000"/>
                  </a:srgbClr>
                </a:solidFill>
                <a:latin typeface="Microsoft YaHei"/>
                <a:ea typeface="Microsoft YaHei"/>
                <a:cs typeface="Microsoft YaHei"/>
              </a:rPr>
              <a:t>；</a:t>
            </a:r>
            <a:endParaRPr lang="Microsoft YaHei" altLang="Microsoft YaHei" sz="1600"/>
          </a:p>
          <a:p>
            <a:pPr marL="14737" algn="l" rtl="0" eaLnBrk="0">
              <a:lnSpc>
                <a:spcPct val="71000"/>
              </a:lnSpc>
              <a:spcBef>
                <a:spcPts val="5"/>
              </a:spcBef>
            </a:pPr>
            <a:r>
              <a:rPr sz="1200" spc="60" baseline="-4340">
                <a:solidFill>
                  <a:srgbClr val="000000">
                    <a:alpha val="100000"/>
                  </a:srgbClr>
                </a:solidFill>
                <a:latin typeface="Arial"/>
                <a:ea typeface="Arial"/>
                <a:cs typeface="Arial"/>
              </a:rPr>
              <a:t>2</a:t>
            </a:r>
            <a:r>
              <a:rPr sz="700" spc="60">
                <a:solidFill>
                  <a:srgbClr val="000000">
                    <a:alpha val="100000"/>
                  </a:srgbClr>
                </a:solidFill>
                <a:latin typeface="Arial"/>
                <a:ea typeface="Arial"/>
                <a:cs typeface="Arial"/>
              </a:rPr>
              <a:t> </a:t>
            </a:r>
            <a:r>
              <a:rPr sz="800" spc="60">
                <a:solidFill>
                  <a:srgbClr val="000000">
                    <a:alpha val="100000"/>
                  </a:srgbClr>
                </a:solidFill>
                <a:latin typeface="Microsoft YaHei"/>
                <a:ea typeface="Microsoft YaHei"/>
                <a:cs typeface="Microsoft YaHei"/>
              </a:rPr>
              <a:t>— 一 氧化碳</a:t>
            </a:r>
            <a:r>
              <a:rPr sz="1600" spc="50">
                <a:solidFill>
                  <a:srgbClr val="000000">
                    <a:alpha val="100000"/>
                  </a:srgbClr>
                </a:solidFill>
                <a:latin typeface="Microsoft YaHei"/>
                <a:ea typeface="Microsoft YaHei"/>
                <a:cs typeface="Microsoft YaHei"/>
              </a:rPr>
              <a:t>。</a:t>
            </a:r>
            <a:endParaRPr lang="Microsoft YaHei" altLang="Microsoft YaHei" sz="1600"/>
          </a:p>
          <a:p>
            <a:pPr marL="15528" algn="l" rtl="0" eaLnBrk="0">
              <a:lnSpc>
                <a:spcPct val="86000"/>
              </a:lnSpc>
              <a:spcBef>
                <a:spcPts val="3"/>
              </a:spcBef>
            </a:pPr>
            <a:r>
              <a:rPr sz="800" spc="60">
                <a:solidFill>
                  <a:srgbClr val="000000">
                    <a:alpha val="100000"/>
                  </a:srgbClr>
                </a:solidFill>
                <a:latin typeface="Microsoft YaHei"/>
                <a:ea typeface="Microsoft YaHei"/>
                <a:cs typeface="Microsoft YaHei"/>
              </a:rPr>
              <a:t>色谱条件</a:t>
            </a:r>
            <a:r>
              <a:rPr sz="1600" spc="50">
                <a:solidFill>
                  <a:srgbClr val="000000">
                    <a:alpha val="100000"/>
                  </a:srgbClr>
                </a:solidFill>
                <a:latin typeface="Microsoft YaHei"/>
                <a:ea typeface="Microsoft YaHei"/>
                <a:cs typeface="Microsoft YaHei"/>
              </a:rPr>
              <a:t>：</a:t>
            </a:r>
            <a:endParaRPr lang="Microsoft YaHei" altLang="Microsoft YaHei" sz="1600"/>
          </a:p>
          <a:p>
            <a:pPr marL="15528" algn="l" rtl="0" eaLnBrk="0">
              <a:lnSpc>
                <a:spcPts val="1010"/>
              </a:lnSpc>
              <a:spcBef>
                <a:spcPts val="233"/>
              </a:spcBef>
            </a:pPr>
            <a:r>
              <a:rPr sz="600" spc="-10">
                <a:solidFill>
                  <a:srgbClr val="000000">
                    <a:alpha val="100000"/>
                  </a:srgbClr>
                </a:solidFill>
                <a:latin typeface="Microsoft YaHei"/>
                <a:ea typeface="Microsoft YaHei"/>
                <a:cs typeface="Microsoft YaHei"/>
              </a:rPr>
              <a:t>色谱柱</a:t>
            </a:r>
            <a:r>
              <a:rPr sz="1300" spc="-10">
                <a:solidFill>
                  <a:srgbClr val="000000">
                    <a:alpha val="100000"/>
                  </a:srgbClr>
                </a:solidFill>
                <a:latin typeface="Microsoft YaHei"/>
                <a:ea typeface="Microsoft YaHei"/>
                <a:cs typeface="Microsoft YaHei"/>
              </a:rPr>
              <a:t>：</a:t>
            </a:r>
            <a:r>
              <a:rPr sz="500" spc="-10">
                <a:solidFill>
                  <a:srgbClr val="000000">
                    <a:alpha val="100000"/>
                  </a:srgbClr>
                </a:solidFill>
                <a:latin typeface="Arial"/>
                <a:ea typeface="Arial"/>
                <a:cs typeface="Arial"/>
              </a:rPr>
              <a:t>13</a:t>
            </a:r>
            <a:r>
              <a:rPr sz="500" spc="0">
                <a:solidFill>
                  <a:srgbClr val="000000">
                    <a:alpha val="100000"/>
                  </a:srgbClr>
                </a:solidFill>
                <a:latin typeface="Arial"/>
                <a:ea typeface="Arial"/>
                <a:cs typeface="Arial"/>
              </a:rPr>
              <a:t>X</a:t>
            </a:r>
            <a:r>
              <a:rPr sz="600" spc="-10">
                <a:solidFill>
                  <a:srgbClr val="000000">
                    <a:alpha val="100000"/>
                  </a:srgbClr>
                </a:solidFill>
                <a:latin typeface="Microsoft YaHei"/>
                <a:ea typeface="Microsoft YaHei"/>
                <a:cs typeface="Microsoft YaHei"/>
              </a:rPr>
              <a:t>分子筛</a:t>
            </a:r>
            <a:r>
              <a:rPr sz="1300" spc="-10">
                <a:solidFill>
                  <a:srgbClr val="000000">
                    <a:alpha val="100000"/>
                  </a:srgbClr>
                </a:solidFill>
                <a:latin typeface="Microsoft YaHei"/>
                <a:ea typeface="Microsoft YaHei"/>
                <a:cs typeface="Microsoft YaHei"/>
              </a:rPr>
              <a:t>，</a:t>
            </a:r>
            <a:r>
              <a:rPr sz="500" spc="-10">
                <a:solidFill>
                  <a:srgbClr val="000000">
                    <a:alpha val="100000"/>
                  </a:srgbClr>
                </a:solidFill>
                <a:latin typeface="Arial"/>
                <a:ea typeface="Arial"/>
                <a:cs typeface="Arial"/>
              </a:rPr>
              <a:t>0</a:t>
            </a:r>
            <a:r>
              <a:rPr sz="1400" spc="-10">
                <a:solidFill>
                  <a:srgbClr val="000000">
                    <a:alpha val="100000"/>
                  </a:srgbClr>
                </a:solidFill>
                <a:latin typeface="Microsoft YaHei"/>
                <a:ea typeface="Microsoft YaHei"/>
                <a:cs typeface="Microsoft YaHei"/>
              </a:rPr>
              <a:t>．</a:t>
            </a:r>
            <a:r>
              <a:rPr sz="500" spc="-10">
                <a:solidFill>
                  <a:srgbClr val="000000">
                    <a:alpha val="100000"/>
                  </a:srgbClr>
                </a:solidFill>
                <a:latin typeface="Arial"/>
                <a:ea typeface="Arial"/>
                <a:cs typeface="Arial"/>
              </a:rPr>
              <a:t>18   </a:t>
            </a:r>
            <a:r>
              <a:rPr sz="1400" spc="0">
                <a:solidFill>
                  <a:srgbClr val="000000">
                    <a:alpha val="100000"/>
                  </a:srgbClr>
                </a:solidFill>
                <a:latin typeface="Arial"/>
                <a:ea typeface="Arial"/>
                <a:cs typeface="Arial"/>
              </a:rPr>
              <a:t>mm</a:t>
            </a:r>
            <a:r>
              <a:rPr sz="1000" spc="-10" baseline="-2863">
                <a:solidFill>
                  <a:srgbClr val="000000">
                    <a:alpha val="100000"/>
                  </a:srgbClr>
                </a:solidFill>
                <a:latin typeface="Microsoft YaHei"/>
                <a:ea typeface="Microsoft YaHei"/>
                <a:cs typeface="Microsoft YaHei"/>
              </a:rPr>
              <a:t>~</a:t>
            </a:r>
            <a:r>
              <a:rPr sz="1000" spc="-10" baseline="-2863">
                <a:solidFill>
                  <a:srgbClr val="000000">
                    <a:alpha val="100000"/>
                  </a:srgbClr>
                </a:solidFill>
                <a:latin typeface="Arial"/>
                <a:ea typeface="Arial"/>
                <a:cs typeface="Arial"/>
              </a:rPr>
              <a:t>0</a:t>
            </a:r>
            <a:r>
              <a:rPr sz="1400" spc="-10">
                <a:solidFill>
                  <a:srgbClr val="000000">
                    <a:alpha val="100000"/>
                  </a:srgbClr>
                </a:solidFill>
                <a:latin typeface="Microsoft YaHei"/>
                <a:ea typeface="Microsoft YaHei"/>
                <a:cs typeface="Microsoft YaHei"/>
              </a:rPr>
              <a:t>．</a:t>
            </a:r>
            <a:r>
              <a:rPr sz="500" spc="-10">
                <a:solidFill>
                  <a:srgbClr val="000000">
                    <a:alpha val="100000"/>
                  </a:srgbClr>
                </a:solidFill>
                <a:latin typeface="Arial"/>
                <a:ea typeface="Arial"/>
                <a:cs typeface="Arial"/>
              </a:rPr>
              <a:t>15   </a:t>
            </a:r>
            <a:r>
              <a:rPr sz="1400" spc="0">
                <a:solidFill>
                  <a:srgbClr val="000000">
                    <a:alpha val="100000"/>
                  </a:srgbClr>
                </a:solidFill>
                <a:latin typeface="Arial"/>
                <a:ea typeface="Arial"/>
                <a:cs typeface="Arial"/>
              </a:rPr>
              <a:t>mm</a:t>
            </a:r>
            <a:r>
              <a:rPr sz="600" spc="-10">
                <a:solidFill>
                  <a:srgbClr val="000000">
                    <a:alpha val="100000"/>
                  </a:srgbClr>
                </a:solidFill>
                <a:latin typeface="Microsoft YaHei"/>
                <a:ea typeface="Microsoft YaHei"/>
                <a:cs typeface="Microsoft YaHei"/>
              </a:rPr>
              <a:t>(</a:t>
            </a:r>
            <a:r>
              <a:rPr sz="500" spc="-10">
                <a:solidFill>
                  <a:srgbClr val="000000">
                    <a:alpha val="100000"/>
                  </a:srgbClr>
                </a:solidFill>
                <a:latin typeface="Arial"/>
                <a:ea typeface="Arial"/>
                <a:cs typeface="Arial"/>
              </a:rPr>
              <a:t>80   </a:t>
            </a:r>
            <a:r>
              <a:rPr sz="600" spc="-10">
                <a:solidFill>
                  <a:srgbClr val="000000">
                    <a:alpha val="100000"/>
                  </a:srgbClr>
                </a:solidFill>
                <a:latin typeface="Microsoft YaHei"/>
                <a:ea typeface="Microsoft YaHei"/>
                <a:cs typeface="Microsoft YaHei"/>
              </a:rPr>
              <a:t>目 </a:t>
            </a:r>
            <a:r>
              <a:rPr sz="1000" spc="0" baseline="-2863">
                <a:solidFill>
                  <a:srgbClr val="000000">
                    <a:alpha val="100000"/>
                  </a:srgbClr>
                </a:solidFill>
                <a:latin typeface="Microsoft YaHei"/>
                <a:ea typeface="Microsoft YaHei"/>
                <a:cs typeface="Microsoft YaHei"/>
              </a:rPr>
              <a:t>~</a:t>
            </a:r>
            <a:r>
              <a:rPr sz="1000" spc="0" baseline="-2863">
                <a:solidFill>
                  <a:srgbClr val="000000">
                    <a:alpha val="100000"/>
                  </a:srgbClr>
                </a:solidFill>
                <a:latin typeface="Arial"/>
                <a:ea typeface="Arial"/>
                <a:cs typeface="Arial"/>
              </a:rPr>
              <a:t>100</a:t>
            </a:r>
            <a:r>
              <a:rPr sz="500" spc="0">
                <a:solidFill>
                  <a:srgbClr val="000000">
                    <a:alpha val="100000"/>
                  </a:srgbClr>
                </a:solidFill>
                <a:latin typeface="Arial"/>
                <a:ea typeface="Arial"/>
                <a:cs typeface="Arial"/>
              </a:rPr>
              <a:t>   </a:t>
            </a:r>
            <a:r>
              <a:rPr sz="1000" spc="0" baseline="7553">
                <a:solidFill>
                  <a:srgbClr val="000000">
                    <a:alpha val="100000"/>
                  </a:srgbClr>
                </a:solidFill>
                <a:latin typeface="Microsoft YaHei"/>
                <a:ea typeface="Microsoft YaHei"/>
                <a:cs typeface="Microsoft YaHei"/>
              </a:rPr>
              <a:t>目)</a:t>
            </a:r>
            <a:r>
              <a:rPr sz="1300" spc="0">
                <a:solidFill>
                  <a:srgbClr val="000000">
                    <a:alpha val="100000"/>
                  </a:srgbClr>
                </a:solidFill>
                <a:latin typeface="Microsoft YaHei"/>
                <a:ea typeface="Microsoft YaHei"/>
                <a:cs typeface="Microsoft YaHei"/>
              </a:rPr>
              <a:t>；</a:t>
            </a:r>
            <a:endParaRPr lang="Microsoft YaHei" altLang="Microsoft YaHei" sz="1300"/>
          </a:p>
          <a:p>
            <a:pPr marL="14271" algn="l" rtl="0" eaLnBrk="0">
              <a:lnSpc>
                <a:spcPct val="94000"/>
              </a:lnSpc>
              <a:spcBef>
                <a:spcPts val="15"/>
              </a:spcBef>
            </a:pPr>
            <a:r>
              <a:rPr sz="600" spc="-20">
                <a:solidFill>
                  <a:srgbClr val="000000">
                    <a:alpha val="100000"/>
                  </a:srgbClr>
                </a:solidFill>
                <a:latin typeface="Microsoft YaHei"/>
                <a:ea typeface="Microsoft YaHei"/>
                <a:cs typeface="Microsoft YaHei"/>
              </a:rPr>
              <a:t>柱长</a:t>
            </a:r>
            <a:r>
              <a:rPr sz="1200" spc="-20">
                <a:solidFill>
                  <a:srgbClr val="000000">
                    <a:alpha val="100000"/>
                  </a:srgbClr>
                </a:solidFill>
                <a:latin typeface="Microsoft YaHei"/>
                <a:ea typeface="Microsoft YaHei"/>
                <a:cs typeface="Microsoft YaHei"/>
              </a:rPr>
              <a:t>：</a:t>
            </a:r>
            <a:r>
              <a:rPr sz="900" spc="-20" baseline="-5787">
                <a:solidFill>
                  <a:srgbClr val="000000">
                    <a:alpha val="100000"/>
                  </a:srgbClr>
                </a:solidFill>
                <a:latin typeface="Arial"/>
                <a:ea typeface="Arial"/>
                <a:cs typeface="Arial"/>
              </a:rPr>
              <a:t>3</a:t>
            </a:r>
            <a:r>
              <a:rPr sz="500" spc="-20">
                <a:solidFill>
                  <a:srgbClr val="000000">
                    <a:alpha val="100000"/>
                  </a:srgbClr>
                </a:solidFill>
                <a:latin typeface="Arial"/>
                <a:ea typeface="Arial"/>
                <a:cs typeface="Arial"/>
              </a:rPr>
              <a:t>   </a:t>
            </a:r>
            <a:r>
              <a:rPr sz="1300" spc="-10">
                <a:solidFill>
                  <a:srgbClr val="000000">
                    <a:alpha val="100000"/>
                  </a:srgbClr>
                </a:solidFill>
                <a:latin typeface="Arial"/>
                <a:ea typeface="Arial"/>
                <a:cs typeface="Arial"/>
              </a:rPr>
              <a:t>m</a:t>
            </a:r>
            <a:r>
              <a:rPr sz="1200" spc="-20">
                <a:solidFill>
                  <a:srgbClr val="000000">
                    <a:alpha val="100000"/>
                  </a:srgbClr>
                </a:solidFill>
                <a:latin typeface="Microsoft YaHei"/>
                <a:ea typeface="Microsoft YaHei"/>
                <a:cs typeface="Microsoft YaHei"/>
              </a:rPr>
              <a:t>；</a:t>
            </a:r>
            <a:endParaRPr lang="Microsoft YaHei" altLang="Microsoft YaHei" sz="1200"/>
          </a:p>
          <a:p>
            <a:pPr marL="15528" algn="l" rtl="0" eaLnBrk="0">
              <a:lnSpc>
                <a:spcPct val="67000"/>
              </a:lnSpc>
              <a:spcBef>
                <a:spcPts val="259"/>
              </a:spcBef>
            </a:pPr>
            <a:r>
              <a:rPr sz="500" spc="-20">
                <a:solidFill>
                  <a:srgbClr val="000000">
                    <a:alpha val="100000"/>
                  </a:srgbClr>
                </a:solidFill>
                <a:latin typeface="Microsoft YaHei"/>
                <a:ea typeface="Microsoft YaHei"/>
                <a:cs typeface="Microsoft YaHei"/>
              </a:rPr>
              <a:t>载气</a:t>
            </a:r>
            <a:r>
              <a:rPr sz="1100" spc="-20">
                <a:solidFill>
                  <a:srgbClr val="000000">
                    <a:alpha val="100000"/>
                  </a:srgbClr>
                </a:solidFill>
                <a:latin typeface="Microsoft YaHei"/>
                <a:ea typeface="Microsoft YaHei"/>
                <a:cs typeface="Microsoft YaHei"/>
              </a:rPr>
              <a:t>：</a:t>
            </a:r>
            <a:r>
              <a:rPr sz="500" spc="-20">
                <a:solidFill>
                  <a:srgbClr val="000000">
                    <a:alpha val="100000"/>
                  </a:srgbClr>
                </a:solidFill>
                <a:latin typeface="Microsoft YaHei"/>
                <a:ea typeface="Microsoft YaHei"/>
                <a:cs typeface="Microsoft YaHei"/>
              </a:rPr>
              <a:t>氨气</a:t>
            </a:r>
            <a:r>
              <a:rPr sz="1100" spc="-20">
                <a:solidFill>
                  <a:srgbClr val="000000">
                    <a:alpha val="100000"/>
                  </a:srgbClr>
                </a:solidFill>
                <a:latin typeface="Microsoft YaHei"/>
                <a:ea typeface="Microsoft YaHei"/>
                <a:cs typeface="Microsoft YaHei"/>
              </a:rPr>
              <a:t>，</a:t>
            </a:r>
            <a:r>
              <a:rPr sz="800" spc="-20" baseline="-6511">
                <a:solidFill>
                  <a:srgbClr val="000000">
                    <a:alpha val="100000"/>
                  </a:srgbClr>
                </a:solidFill>
                <a:latin typeface="Arial"/>
                <a:ea typeface="Arial"/>
                <a:cs typeface="Arial"/>
              </a:rPr>
              <a:t>30</a:t>
            </a:r>
            <a:r>
              <a:rPr sz="500" spc="-20">
                <a:solidFill>
                  <a:srgbClr val="000000">
                    <a:alpha val="100000"/>
                  </a:srgbClr>
                </a:solidFill>
                <a:latin typeface="Arial"/>
                <a:ea typeface="Arial"/>
                <a:cs typeface="Arial"/>
              </a:rPr>
              <a:t>  </a:t>
            </a:r>
            <a:r>
              <a:rPr sz="500" spc="0">
                <a:solidFill>
                  <a:srgbClr val="000000">
                    <a:alpha val="100000"/>
                  </a:srgbClr>
                </a:solidFill>
                <a:latin typeface="Arial"/>
                <a:ea typeface="Arial"/>
                <a:cs typeface="Arial"/>
              </a:rPr>
              <a:t> </a:t>
            </a:r>
            <a:r>
              <a:rPr sz="1200" spc="0">
                <a:solidFill>
                  <a:srgbClr val="000000">
                    <a:alpha val="100000"/>
                  </a:srgbClr>
                </a:solidFill>
                <a:latin typeface="Arial"/>
                <a:ea typeface="Arial"/>
                <a:cs typeface="Arial"/>
              </a:rPr>
              <a:t>m</a:t>
            </a:r>
            <a:r>
              <a:rPr sz="800" spc="0" baseline="-6511">
                <a:solidFill>
                  <a:srgbClr val="000000">
                    <a:alpha val="100000"/>
                  </a:srgbClr>
                </a:solidFill>
                <a:latin typeface="Arial"/>
                <a:ea typeface="Arial"/>
                <a:cs typeface="Arial"/>
              </a:rPr>
              <a:t>L</a:t>
            </a:r>
            <a:r>
              <a:rPr sz="1100" spc="0">
                <a:solidFill>
                  <a:srgbClr val="000000">
                    <a:alpha val="100000"/>
                  </a:srgbClr>
                </a:solidFill>
                <a:latin typeface="Microsoft YaHei"/>
                <a:ea typeface="Microsoft YaHei"/>
                <a:cs typeface="Microsoft YaHei"/>
              </a:rPr>
              <a:t>／</a:t>
            </a:r>
            <a:r>
              <a:rPr sz="1200" spc="0">
                <a:solidFill>
                  <a:srgbClr val="000000">
                    <a:alpha val="100000"/>
                  </a:srgbClr>
                </a:solidFill>
                <a:latin typeface="Arial"/>
                <a:ea typeface="Arial"/>
                <a:cs typeface="Arial"/>
              </a:rPr>
              <a:t>min</a:t>
            </a:r>
            <a:r>
              <a:rPr sz="1100" spc="0">
                <a:solidFill>
                  <a:srgbClr val="000000">
                    <a:alpha val="100000"/>
                  </a:srgbClr>
                </a:solidFill>
                <a:latin typeface="Microsoft YaHei"/>
                <a:ea typeface="Microsoft YaHei"/>
                <a:cs typeface="Microsoft YaHei"/>
              </a:rPr>
              <a:t>；</a:t>
            </a:r>
            <a:endParaRPr lang="Microsoft YaHei" altLang="Microsoft YaHei" sz="1100"/>
          </a:p>
          <a:p>
            <a:pPr marL="13538" algn="l" rtl="0" eaLnBrk="0">
              <a:lnSpc>
                <a:spcPct val="99000"/>
              </a:lnSpc>
              <a:spcBef>
                <a:spcPts val="9"/>
              </a:spcBef>
            </a:pPr>
            <a:r>
              <a:rPr sz="600" spc="-30">
                <a:solidFill>
                  <a:srgbClr val="000000">
                    <a:alpha val="100000"/>
                  </a:srgbClr>
                </a:solidFill>
                <a:latin typeface="Microsoft YaHei"/>
                <a:ea typeface="Microsoft YaHei"/>
                <a:cs typeface="Microsoft YaHei"/>
              </a:rPr>
              <a:t>进样量</a:t>
            </a:r>
            <a:r>
              <a:rPr sz="1200" spc="-30">
                <a:solidFill>
                  <a:srgbClr val="000000">
                    <a:alpha val="100000"/>
                  </a:srgbClr>
                </a:solidFill>
                <a:latin typeface="Microsoft YaHei"/>
                <a:ea typeface="Microsoft YaHei"/>
                <a:cs typeface="Microsoft YaHei"/>
              </a:rPr>
              <a:t>：</a:t>
            </a:r>
            <a:r>
              <a:rPr sz="900" spc="-30" baseline="-5787">
                <a:solidFill>
                  <a:srgbClr val="000000">
                    <a:alpha val="100000"/>
                  </a:srgbClr>
                </a:solidFill>
                <a:latin typeface="Arial"/>
                <a:ea typeface="Arial"/>
                <a:cs typeface="Arial"/>
              </a:rPr>
              <a:t>0</a:t>
            </a:r>
            <a:r>
              <a:rPr sz="1300" spc="-30">
                <a:solidFill>
                  <a:srgbClr val="000000">
                    <a:alpha val="100000"/>
                  </a:srgbClr>
                </a:solidFill>
                <a:latin typeface="Microsoft YaHei"/>
                <a:ea typeface="Microsoft YaHei"/>
                <a:cs typeface="Microsoft YaHei"/>
              </a:rPr>
              <a:t>．</a:t>
            </a:r>
            <a:r>
              <a:rPr sz="900" spc="-30" baseline="-5787">
                <a:solidFill>
                  <a:srgbClr val="000000">
                    <a:alpha val="100000"/>
                  </a:srgbClr>
                </a:solidFill>
                <a:latin typeface="Arial"/>
                <a:ea typeface="Arial"/>
                <a:cs typeface="Arial"/>
              </a:rPr>
              <a:t>25</a:t>
            </a:r>
            <a:r>
              <a:rPr sz="500" spc="-30">
                <a:solidFill>
                  <a:srgbClr val="000000">
                    <a:alpha val="100000"/>
                  </a:srgbClr>
                </a:solidFill>
                <a:latin typeface="Arial"/>
                <a:ea typeface="Arial"/>
                <a:cs typeface="Arial"/>
              </a:rPr>
              <a:t>   </a:t>
            </a:r>
            <a:r>
              <a:rPr sz="1300" spc="-30">
                <a:solidFill>
                  <a:srgbClr val="000000">
                    <a:alpha val="100000"/>
                  </a:srgbClr>
                </a:solidFill>
                <a:latin typeface="Arial"/>
                <a:ea typeface="Arial"/>
                <a:cs typeface="Arial"/>
              </a:rPr>
              <a:t>m</a:t>
            </a:r>
            <a:r>
              <a:rPr sz="900" spc="0" baseline="-5787">
                <a:solidFill>
                  <a:srgbClr val="000000">
                    <a:alpha val="100000"/>
                  </a:srgbClr>
                </a:solidFill>
                <a:latin typeface="Arial"/>
                <a:ea typeface="Arial"/>
                <a:cs typeface="Arial"/>
              </a:rPr>
              <a:t>L</a:t>
            </a:r>
            <a:r>
              <a:rPr sz="1200" spc="-30">
                <a:solidFill>
                  <a:srgbClr val="000000">
                    <a:alpha val="100000"/>
                  </a:srgbClr>
                </a:solidFill>
                <a:latin typeface="Microsoft YaHei"/>
                <a:ea typeface="Microsoft YaHei"/>
                <a:cs typeface="Microsoft YaHei"/>
              </a:rPr>
              <a:t>。</a:t>
            </a:r>
            <a:endParaRPr lang="Microsoft YaHei" altLang="Microsoft YaHei" sz="1200"/>
          </a:p>
          <a:p>
            <a:pPr algn="l" rtl="0" eaLnBrk="0">
              <a:lnSpc>
                <a:spcPct val="107000"/>
              </a:lnSpc>
            </a:pPr>
            <a:endParaRPr lang="Arial" altLang="Arial" sz="800"/>
          </a:p>
          <a:p>
            <a:pPr algn="r" rtl="0" eaLnBrk="0">
              <a:lnSpc>
                <a:spcPct val="90000"/>
              </a:lnSpc>
              <a:spcBef>
                <a:spcPts val="6"/>
              </a:spcBef>
            </a:pPr>
            <a:r>
              <a:rPr sz="900" spc="80">
                <a:solidFill>
                  <a:srgbClr val="000000">
                    <a:alpha val="100000"/>
                  </a:srgbClr>
                </a:solidFill>
                <a:latin typeface="Microsoft YaHei"/>
                <a:ea typeface="Microsoft YaHei"/>
                <a:cs typeface="Microsoft YaHei"/>
              </a:rPr>
              <a:t>图 </a:t>
            </a:r>
            <a:r>
              <a:rPr sz="1400" spc="80" baseline="-3720">
                <a:solidFill>
                  <a:srgbClr val="000000">
                    <a:alpha val="100000"/>
                  </a:srgbClr>
                </a:solidFill>
                <a:latin typeface="Arial"/>
                <a:ea typeface="Arial"/>
                <a:cs typeface="Arial"/>
              </a:rPr>
              <a:t>3</a:t>
            </a:r>
            <a:r>
              <a:rPr sz="900" spc="80">
                <a:solidFill>
                  <a:srgbClr val="000000">
                    <a:alpha val="100000"/>
                  </a:srgbClr>
                </a:solidFill>
                <a:latin typeface="Arial"/>
                <a:ea typeface="Arial"/>
                <a:cs typeface="Arial"/>
              </a:rPr>
              <a:t>    </a:t>
            </a:r>
            <a:r>
              <a:rPr sz="900" spc="80">
                <a:solidFill>
                  <a:srgbClr val="000000">
                    <a:alpha val="100000"/>
                  </a:srgbClr>
                </a:solidFill>
                <a:latin typeface="Microsoft YaHei"/>
                <a:ea typeface="Microsoft YaHei"/>
                <a:cs typeface="Microsoft YaHei"/>
              </a:rPr>
              <a:t>分离甲院和 一 氧化碳的典型色</a:t>
            </a:r>
            <a:r>
              <a:rPr sz="900" spc="40">
                <a:solidFill>
                  <a:srgbClr val="000000">
                    <a:alpha val="100000"/>
                  </a:srgbClr>
                </a:solidFill>
                <a:latin typeface="Microsoft YaHei"/>
                <a:ea typeface="Microsoft YaHei"/>
                <a:cs typeface="Microsoft YaHei"/>
              </a:rPr>
              <a:t>谱</a:t>
            </a:r>
            <a:r>
              <a:rPr sz="900" spc="0">
                <a:solidFill>
                  <a:srgbClr val="000000">
                    <a:alpha val="100000"/>
                  </a:srgbClr>
                </a:solidFill>
                <a:latin typeface="Microsoft YaHei"/>
                <a:ea typeface="Microsoft YaHei"/>
                <a:cs typeface="Microsoft YaHei"/>
              </a:rPr>
              <a:t>图</a:t>
            </a:r>
            <a:endParaRPr lang="Microsoft YaHei" altLang="Microsoft YaHei" sz="900"/>
          </a:p>
        </p:txBody>
      </p:sp>
      <p:pic>
        <p:nvPicPr>
          <p:cNvPr id="42" name="picture 42"/>
          <p:cNvPicPr>
            <a:picLocks noChangeAspect="1"/>
          </p:cNvPicPr>
          <p:nvPr/>
        </p:nvPicPr>
        <p:blipFill>
          <a:blip r:embed="rId3"/>
          <a:stretch>
            <a:fillRect/>
          </a:stretch>
        </p:blipFill>
        <p:spPr>
          <a:xfrm rot="21600000">
            <a:off x="2900939" y="1263690"/>
            <a:ext cx="1655039" cy="2517680"/>
          </a:xfrm>
          <a:prstGeom prst="rect">
            <a:avLst/>
          </a:prstGeom>
        </p:spPr>
      </p:pic>
      <p:pic>
        <p:nvPicPr>
          <p:cNvPr id="43" name="picture 43"/>
          <p:cNvPicPr>
            <a:picLocks noChangeAspect="1"/>
          </p:cNvPicPr>
          <p:nvPr/>
        </p:nvPicPr>
        <p:blipFill>
          <a:blip r:embed="rId4"/>
          <a:stretch>
            <a:fillRect/>
          </a:stretch>
        </p:blipFill>
        <p:spPr>
          <a:xfrm rot="21600000">
            <a:off x="149587" y="122528"/>
            <a:ext cx="1808781" cy="129596"/>
          </a:xfrm>
          <a:prstGeom prst="rect">
            <a:avLst/>
          </a:prstGeom>
        </p:spPr>
      </p:pic>
      <p:sp>
        <p:nvSpPr>
          <p:cNvPr id="44" name="textbox 44"/>
          <p:cNvSpPr/>
          <p:nvPr/>
        </p:nvSpPr>
        <p:spPr>
          <a:xfrm>
            <a:off x="793199" y="907470"/>
            <a:ext cx="1130935" cy="193039"/>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341"/>
              </a:lnSpc>
            </a:pPr>
            <a:endParaRPr lang="Arial" altLang="Arial" sz="100"/>
          </a:p>
          <a:p>
            <a:pPr marL="12700" algn="l" rtl="0" eaLnBrk="0">
              <a:lnSpc>
                <a:spcPts val="1317"/>
              </a:lnSpc>
            </a:pPr>
            <a:r>
              <a:rPr sz="800" spc="-60">
                <a:solidFill>
                  <a:srgbClr val="000000">
                    <a:alpha val="100000"/>
                  </a:srgbClr>
                </a:solidFill>
                <a:latin typeface="Microsoft YaHei"/>
                <a:ea typeface="Microsoft YaHei"/>
                <a:cs typeface="Microsoft YaHei"/>
              </a:rPr>
              <a:t>犌</a:t>
            </a:r>
            <a:r>
              <a:rPr sz="800" spc="0">
                <a:solidFill>
                  <a:srgbClr val="000000">
                    <a:alpha val="100000"/>
                  </a:srgbClr>
                </a:solidFill>
                <a:latin typeface="Microsoft YaHei"/>
                <a:ea typeface="Microsoft YaHei"/>
                <a:cs typeface="Microsoft YaHei"/>
              </a:rPr>
              <a:t>B</a:t>
            </a:r>
            <a:r>
              <a:rPr sz="2600" spc="-60" baseline="-1520">
                <a:solidFill>
                  <a:srgbClr val="000000">
                    <a:alpha val="100000"/>
                  </a:srgbClr>
                </a:solidFill>
                <a:latin typeface="Microsoft YaHei"/>
                <a:ea typeface="Microsoft YaHei"/>
                <a:cs typeface="Microsoft YaHei"/>
              </a:rPr>
              <a:t>／</a:t>
            </a:r>
            <a:r>
              <a:rPr sz="800" spc="-60">
                <a:solidFill>
                  <a:srgbClr val="000000">
                    <a:alpha val="100000"/>
                  </a:srgbClr>
                </a:solidFill>
                <a:latin typeface="Microsoft YaHei"/>
                <a:ea typeface="Microsoft YaHei"/>
                <a:cs typeface="Microsoft YaHei"/>
              </a:rPr>
              <a:t>犜  </a:t>
            </a:r>
            <a:r>
              <a:rPr sz="800" spc="-60">
                <a:solidFill>
                  <a:srgbClr val="000000">
                    <a:alpha val="100000"/>
                  </a:srgbClr>
                </a:solidFill>
                <a:latin typeface="Arial"/>
                <a:ea typeface="Arial"/>
                <a:cs typeface="Arial"/>
              </a:rPr>
              <a:t>13610 </a:t>
            </a:r>
            <a:r>
              <a:rPr sz="1300" spc="-60" baseline="-3041">
                <a:solidFill>
                  <a:srgbClr val="000000">
                    <a:alpha val="100000"/>
                  </a:srgbClr>
                </a:solidFill>
                <a:latin typeface="Microsoft YaHei"/>
                <a:ea typeface="Microsoft YaHei"/>
                <a:cs typeface="Microsoft YaHei"/>
              </a:rPr>
              <a:t>—</a:t>
            </a:r>
            <a:r>
              <a:rPr sz="800" spc="-60">
                <a:solidFill>
                  <a:srgbClr val="000000">
                    <a:alpha val="100000"/>
                  </a:srgbClr>
                </a:solidFill>
                <a:latin typeface="Microsoft YaHei"/>
                <a:ea typeface="Microsoft YaHei"/>
                <a:cs typeface="Microsoft YaHei"/>
              </a:rPr>
              <a:t> </a:t>
            </a:r>
            <a:r>
              <a:rPr sz="800" spc="-60">
                <a:solidFill>
                  <a:srgbClr val="000000">
                    <a:alpha val="100000"/>
                  </a:srgbClr>
                </a:solidFill>
                <a:latin typeface="Arial"/>
                <a:ea typeface="Arial"/>
                <a:cs typeface="Arial"/>
              </a:rPr>
              <a:t>20</a:t>
            </a:r>
            <a:r>
              <a:rPr sz="800" spc="-40">
                <a:solidFill>
                  <a:srgbClr val="000000">
                    <a:alpha val="100000"/>
                  </a:srgbClr>
                </a:solidFill>
                <a:latin typeface="Arial"/>
                <a:ea typeface="Arial"/>
                <a:cs typeface="Arial"/>
              </a:rPr>
              <a:t>2</a:t>
            </a:r>
            <a:r>
              <a:rPr sz="800" spc="0">
                <a:solidFill>
                  <a:srgbClr val="000000">
                    <a:alpha val="100000"/>
                  </a:srgbClr>
                </a:solidFill>
                <a:latin typeface="Arial"/>
                <a:ea typeface="Arial"/>
                <a:cs typeface="Arial"/>
              </a:rPr>
              <a:t>0</a:t>
            </a:r>
            <a:endParaRPr lang="Arial" altLang="Arial" sz="800"/>
          </a:p>
        </p:txBody>
      </p:sp>
      <p:sp>
        <p:nvSpPr>
          <p:cNvPr id="45" name="textbox 45"/>
          <p:cNvSpPr/>
          <p:nvPr/>
        </p:nvSpPr>
        <p:spPr>
          <a:xfrm>
            <a:off x="961823" y="9861154"/>
            <a:ext cx="69214" cy="13335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341"/>
              </a:lnSpc>
            </a:pPr>
            <a:endParaRPr lang="Arial" altLang="Arial" sz="100"/>
          </a:p>
          <a:p>
            <a:pPr marL="12700" algn="l" rtl="0" eaLnBrk="0">
              <a:lnSpc>
                <a:spcPts val="846"/>
              </a:lnSpc>
            </a:pPr>
            <a:r>
              <a:rPr sz="700" spc="0">
                <a:solidFill>
                  <a:srgbClr val="000000">
                    <a:alpha val="100000"/>
                  </a:srgbClr>
                </a:solidFill>
                <a:latin typeface="Arial"/>
                <a:ea typeface="Arial"/>
                <a:cs typeface="Arial"/>
              </a:rPr>
              <a:t>4</a:t>
            </a:r>
            <a:endParaRPr lang="Arial" altLang="Arial" sz="70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6" name="textbox 46"/>
          <p:cNvSpPr/>
          <p:nvPr/>
        </p:nvSpPr>
        <p:spPr>
          <a:xfrm>
            <a:off x="891938" y="907470"/>
            <a:ext cx="5965825" cy="173101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341"/>
              </a:lnSpc>
            </a:pPr>
            <a:endParaRPr lang="Arial" altLang="Arial" sz="100"/>
          </a:p>
          <a:p>
            <a:pPr algn="r" rtl="0" eaLnBrk="0">
              <a:lnSpc>
                <a:spcPts val="1317"/>
              </a:lnSpc>
            </a:pPr>
            <a:r>
              <a:rPr sz="800" spc="-60">
                <a:solidFill>
                  <a:srgbClr val="000000">
                    <a:alpha val="100000"/>
                  </a:srgbClr>
                </a:solidFill>
                <a:latin typeface="Microsoft YaHei"/>
                <a:ea typeface="Microsoft YaHei"/>
                <a:cs typeface="Microsoft YaHei"/>
              </a:rPr>
              <a:t>犌</a:t>
            </a:r>
            <a:r>
              <a:rPr sz="800" spc="0">
                <a:solidFill>
                  <a:srgbClr val="000000">
                    <a:alpha val="100000"/>
                  </a:srgbClr>
                </a:solidFill>
                <a:latin typeface="Microsoft YaHei"/>
                <a:ea typeface="Microsoft YaHei"/>
                <a:cs typeface="Microsoft YaHei"/>
              </a:rPr>
              <a:t>B</a:t>
            </a:r>
            <a:r>
              <a:rPr sz="2600" spc="-60" baseline="-1520">
                <a:solidFill>
                  <a:srgbClr val="000000">
                    <a:alpha val="100000"/>
                  </a:srgbClr>
                </a:solidFill>
                <a:latin typeface="Microsoft YaHei"/>
                <a:ea typeface="Microsoft YaHei"/>
                <a:cs typeface="Microsoft YaHei"/>
              </a:rPr>
              <a:t>／</a:t>
            </a:r>
            <a:r>
              <a:rPr sz="800" spc="-60">
                <a:solidFill>
                  <a:srgbClr val="000000">
                    <a:alpha val="100000"/>
                  </a:srgbClr>
                </a:solidFill>
                <a:latin typeface="Microsoft YaHei"/>
                <a:ea typeface="Microsoft YaHei"/>
                <a:cs typeface="Microsoft YaHei"/>
              </a:rPr>
              <a:t>犜  </a:t>
            </a:r>
            <a:r>
              <a:rPr sz="800" spc="-60">
                <a:solidFill>
                  <a:srgbClr val="000000">
                    <a:alpha val="100000"/>
                  </a:srgbClr>
                </a:solidFill>
                <a:latin typeface="Arial"/>
                <a:ea typeface="Arial"/>
                <a:cs typeface="Arial"/>
              </a:rPr>
              <a:t>13610 </a:t>
            </a:r>
            <a:r>
              <a:rPr sz="1300" spc="-60" baseline="-3041">
                <a:solidFill>
                  <a:srgbClr val="000000">
                    <a:alpha val="100000"/>
                  </a:srgbClr>
                </a:solidFill>
                <a:latin typeface="Microsoft YaHei"/>
                <a:ea typeface="Microsoft YaHei"/>
                <a:cs typeface="Microsoft YaHei"/>
              </a:rPr>
              <a:t>—</a:t>
            </a:r>
            <a:r>
              <a:rPr sz="800" spc="-60">
                <a:solidFill>
                  <a:srgbClr val="000000">
                    <a:alpha val="100000"/>
                  </a:srgbClr>
                </a:solidFill>
                <a:latin typeface="Microsoft YaHei"/>
                <a:ea typeface="Microsoft YaHei"/>
                <a:cs typeface="Microsoft YaHei"/>
              </a:rPr>
              <a:t> </a:t>
            </a:r>
            <a:r>
              <a:rPr sz="800" spc="-60">
                <a:solidFill>
                  <a:srgbClr val="000000">
                    <a:alpha val="100000"/>
                  </a:srgbClr>
                </a:solidFill>
                <a:latin typeface="Arial"/>
                <a:ea typeface="Arial"/>
                <a:cs typeface="Arial"/>
              </a:rPr>
              <a:t>20</a:t>
            </a:r>
            <a:r>
              <a:rPr sz="800" spc="-40">
                <a:solidFill>
                  <a:srgbClr val="000000">
                    <a:alpha val="100000"/>
                  </a:srgbClr>
                </a:solidFill>
                <a:latin typeface="Arial"/>
                <a:ea typeface="Arial"/>
                <a:cs typeface="Arial"/>
              </a:rPr>
              <a:t>2</a:t>
            </a:r>
            <a:r>
              <a:rPr sz="800" spc="0">
                <a:solidFill>
                  <a:srgbClr val="000000">
                    <a:alpha val="100000"/>
                  </a:srgbClr>
                </a:solidFill>
                <a:latin typeface="Arial"/>
                <a:ea typeface="Arial"/>
                <a:cs typeface="Arial"/>
              </a:rPr>
              <a:t>0</a:t>
            </a:r>
            <a:endParaRPr lang="Arial" altLang="Arial" sz="800"/>
          </a:p>
          <a:p>
            <a:pPr algn="l" rtl="0" eaLnBrk="0">
              <a:lnSpc>
                <a:spcPct val="154000"/>
              </a:lnSpc>
            </a:pPr>
            <a:endParaRPr lang="Arial" altLang="Arial" sz="1000"/>
          </a:p>
          <a:p>
            <a:pPr marL="12700" algn="l" rtl="0" eaLnBrk="0">
              <a:lnSpc>
                <a:spcPct val="87000"/>
              </a:lnSpc>
              <a:spcBef>
                <a:spcPts val="394"/>
              </a:spcBef>
            </a:pPr>
            <a:r>
              <a:rPr sz="600" spc="-20">
                <a:solidFill>
                  <a:srgbClr val="000000">
                    <a:alpha val="100000"/>
                  </a:srgbClr>
                </a:solidFill>
                <a:latin typeface="Arial"/>
                <a:ea typeface="Arial"/>
                <a:cs typeface="Arial"/>
              </a:rPr>
              <a:t>5</a:t>
            </a:r>
            <a:r>
              <a:rPr sz="1300" spc="-20">
                <a:solidFill>
                  <a:srgbClr val="000000">
                    <a:alpha val="100000"/>
                  </a:srgbClr>
                </a:solidFill>
                <a:latin typeface="Microsoft YaHei"/>
                <a:ea typeface="Microsoft YaHei"/>
                <a:cs typeface="Microsoft YaHei"/>
              </a:rPr>
              <a:t>．</a:t>
            </a:r>
            <a:r>
              <a:rPr sz="600" spc="-20">
                <a:solidFill>
                  <a:srgbClr val="000000">
                    <a:alpha val="100000"/>
                  </a:srgbClr>
                </a:solidFill>
                <a:latin typeface="Arial"/>
                <a:ea typeface="Arial"/>
                <a:cs typeface="Arial"/>
              </a:rPr>
              <a:t>6</a:t>
            </a:r>
            <a:r>
              <a:rPr sz="1300" spc="-20">
                <a:solidFill>
                  <a:srgbClr val="000000">
                    <a:alpha val="100000"/>
                  </a:srgbClr>
                </a:solidFill>
                <a:latin typeface="Microsoft YaHei"/>
                <a:ea typeface="Microsoft YaHei"/>
                <a:cs typeface="Microsoft YaHei"/>
              </a:rPr>
              <a:t>．</a:t>
            </a:r>
            <a:r>
              <a:rPr sz="600" spc="-20">
                <a:solidFill>
                  <a:srgbClr val="000000">
                    <a:alpha val="100000"/>
                  </a:srgbClr>
                </a:solidFill>
                <a:latin typeface="Arial"/>
                <a:ea typeface="Arial"/>
                <a:cs typeface="Arial"/>
              </a:rPr>
              <a:t>3     </a:t>
            </a:r>
            <a:r>
              <a:rPr sz="600" spc="0">
                <a:solidFill>
                  <a:srgbClr val="000000">
                    <a:alpha val="100000"/>
                  </a:srgbClr>
                </a:solidFill>
                <a:latin typeface="Arial"/>
                <a:ea typeface="Arial"/>
                <a:cs typeface="Arial"/>
              </a:rPr>
              <a:t>  </a:t>
            </a:r>
            <a:r>
              <a:rPr sz="900" spc="0" baseline="5787">
                <a:solidFill>
                  <a:srgbClr val="000000">
                    <a:alpha val="100000"/>
                  </a:srgbClr>
                </a:solidFill>
                <a:latin typeface="Microsoft YaHei"/>
                <a:ea typeface="Microsoft YaHei"/>
                <a:cs typeface="Microsoft YaHei"/>
              </a:rPr>
              <a:t>分配柱</a:t>
            </a:r>
            <a:endParaRPr lang="Microsoft YaHei" altLang="Microsoft YaHei" sz="584"/>
          </a:p>
          <a:p>
            <a:pPr algn="l" rtl="0" eaLnBrk="0">
              <a:lnSpc>
                <a:spcPct val="117000"/>
              </a:lnSpc>
            </a:pPr>
            <a:endParaRPr lang="Arial" altLang="Arial" sz="400"/>
          </a:p>
          <a:p>
            <a:pPr marL="15067" indent="265693" algn="l" rtl="0" eaLnBrk="0">
              <a:lnSpc>
                <a:spcPct val="69000"/>
              </a:lnSpc>
              <a:spcBef>
                <a:spcPts val="1"/>
              </a:spcBef>
            </a:pPr>
            <a:r>
              <a:rPr sz="900" spc="110">
                <a:solidFill>
                  <a:srgbClr val="000000">
                    <a:alpha val="100000"/>
                  </a:srgbClr>
                </a:solidFill>
                <a:latin typeface="Microsoft YaHei"/>
                <a:ea typeface="Microsoft YaHei"/>
                <a:cs typeface="Microsoft YaHei"/>
              </a:rPr>
              <a:t>应能分离二氧化碳和乙烧到皮烧之间的各组分</a:t>
            </a:r>
            <a:r>
              <a:rPr sz="1800" spc="110">
                <a:solidFill>
                  <a:srgbClr val="000000">
                    <a:alpha val="100000"/>
                  </a:srgbClr>
                </a:solidFill>
                <a:latin typeface="Microsoft YaHei"/>
                <a:ea typeface="Microsoft YaHei"/>
                <a:cs typeface="Microsoft YaHei"/>
              </a:rPr>
              <a:t>。</a:t>
            </a:r>
            <a:r>
              <a:rPr sz="900" spc="110">
                <a:solidFill>
                  <a:srgbClr val="000000">
                    <a:alpha val="100000"/>
                  </a:srgbClr>
                </a:solidFill>
                <a:latin typeface="Microsoft YaHei"/>
                <a:ea typeface="Microsoft YaHei"/>
                <a:cs typeface="Microsoft YaHei"/>
              </a:rPr>
              <a:t>在丙烧之前的组分</a:t>
            </a:r>
            <a:r>
              <a:rPr sz="1800" spc="110">
                <a:solidFill>
                  <a:srgbClr val="000000">
                    <a:alpha val="100000"/>
                  </a:srgbClr>
                </a:solidFill>
                <a:latin typeface="Microsoft YaHei"/>
                <a:ea typeface="Microsoft YaHei"/>
                <a:cs typeface="Microsoft YaHei"/>
              </a:rPr>
              <a:t>，</a:t>
            </a:r>
            <a:r>
              <a:rPr sz="900" spc="110">
                <a:solidFill>
                  <a:srgbClr val="000000">
                    <a:alpha val="100000"/>
                  </a:srgbClr>
                </a:solidFill>
                <a:latin typeface="Microsoft YaHei"/>
                <a:ea typeface="Microsoft YaHei"/>
                <a:cs typeface="Microsoft YaHei"/>
              </a:rPr>
              <a:t>峰返回基线的程度应</a:t>
            </a:r>
            <a:r>
              <a:rPr sz="900" spc="30">
                <a:solidFill>
                  <a:srgbClr val="000000">
                    <a:alpha val="100000"/>
                  </a:srgbClr>
                </a:solidFill>
                <a:latin typeface="Microsoft YaHei"/>
                <a:ea typeface="Microsoft YaHei"/>
                <a:cs typeface="Microsoft YaHei"/>
              </a:rPr>
              <a:t>在</a:t>
            </a:r>
            <a:r>
              <a:rPr sz="900" spc="0">
                <a:solidFill>
                  <a:srgbClr val="000000">
                    <a:alpha val="100000"/>
                  </a:srgbClr>
                </a:solidFill>
                <a:latin typeface="Microsoft YaHei"/>
                <a:ea typeface="Microsoft YaHei"/>
                <a:cs typeface="Microsoft YaHei"/>
              </a:rPr>
              <a:t>满标   </a:t>
            </a:r>
            <a:r>
              <a:rPr sz="900" spc="-60">
                <a:solidFill>
                  <a:srgbClr val="000000">
                    <a:alpha val="100000"/>
                  </a:srgbClr>
                </a:solidFill>
                <a:latin typeface="Microsoft YaHei"/>
                <a:ea typeface="Microsoft YaHei"/>
                <a:cs typeface="Microsoft YaHei"/>
              </a:rPr>
              <a:t>量的 </a:t>
            </a:r>
            <a:r>
              <a:rPr sz="1400" spc="-60" baseline="-3720">
                <a:solidFill>
                  <a:srgbClr val="000000">
                    <a:alpha val="100000"/>
                  </a:srgbClr>
                </a:solidFill>
                <a:latin typeface="Arial"/>
                <a:ea typeface="Arial"/>
                <a:cs typeface="Arial"/>
              </a:rPr>
              <a:t>2</a:t>
            </a:r>
            <a:r>
              <a:rPr sz="2000" spc="-60">
                <a:solidFill>
                  <a:srgbClr val="000000">
                    <a:alpha val="100000"/>
                  </a:srgbClr>
                </a:solidFill>
                <a:latin typeface="Microsoft YaHei"/>
                <a:ea typeface="Microsoft YaHei"/>
                <a:cs typeface="Microsoft YaHei"/>
              </a:rPr>
              <a:t>％</a:t>
            </a:r>
            <a:r>
              <a:rPr sz="900" spc="-60">
                <a:solidFill>
                  <a:srgbClr val="000000">
                    <a:alpha val="100000"/>
                  </a:srgbClr>
                </a:solidFill>
                <a:latin typeface="Microsoft YaHei"/>
                <a:ea typeface="Microsoft YaHei"/>
                <a:cs typeface="Microsoft YaHei"/>
              </a:rPr>
              <a:t>以内</a:t>
            </a:r>
            <a:r>
              <a:rPr sz="1800" spc="-60">
                <a:solidFill>
                  <a:srgbClr val="000000">
                    <a:alpha val="100000"/>
                  </a:srgbClr>
                </a:solidFill>
                <a:latin typeface="Microsoft YaHei"/>
                <a:ea typeface="Microsoft YaHei"/>
                <a:cs typeface="Microsoft YaHei"/>
              </a:rPr>
              <a:t>。</a:t>
            </a:r>
            <a:r>
              <a:rPr sz="900" spc="-60">
                <a:solidFill>
                  <a:srgbClr val="000000">
                    <a:alpha val="100000"/>
                  </a:srgbClr>
                </a:solidFill>
                <a:latin typeface="Microsoft YaHei"/>
                <a:ea typeface="Microsoft YaHei"/>
                <a:cs typeface="Microsoft YaHei"/>
              </a:rPr>
              <a:t>二氧化碳的分离度 </a:t>
            </a:r>
            <a:r>
              <a:rPr sz="1400" i="1" spc="-60" baseline="-3720">
                <a:solidFill>
                  <a:srgbClr val="000000">
                    <a:alpha val="100000"/>
                  </a:srgbClr>
                </a:solidFill>
                <a:latin typeface="Microsoft YaHei"/>
                <a:ea typeface="Microsoft YaHei"/>
                <a:cs typeface="Microsoft YaHei"/>
              </a:rPr>
              <a:t>犚</a:t>
            </a:r>
            <a:r>
              <a:rPr sz="900" spc="-60">
                <a:solidFill>
                  <a:srgbClr val="000000">
                    <a:alpha val="100000"/>
                  </a:srgbClr>
                </a:solidFill>
                <a:latin typeface="Microsoft YaHei"/>
                <a:ea typeface="Microsoft YaHei"/>
                <a:cs typeface="Microsoft YaHei"/>
              </a:rPr>
              <a:t> 应大于或等于 </a:t>
            </a:r>
            <a:r>
              <a:rPr sz="1400" spc="-60" baseline="-3720">
                <a:solidFill>
                  <a:srgbClr val="000000">
                    <a:alpha val="100000"/>
                  </a:srgbClr>
                </a:solidFill>
                <a:latin typeface="Arial"/>
                <a:ea typeface="Arial"/>
                <a:cs typeface="Arial"/>
              </a:rPr>
              <a:t>1</a:t>
            </a:r>
            <a:r>
              <a:rPr sz="2000" spc="-60">
                <a:solidFill>
                  <a:srgbClr val="000000">
                    <a:alpha val="100000"/>
                  </a:srgbClr>
                </a:solidFill>
                <a:latin typeface="Microsoft YaHei"/>
                <a:ea typeface="Microsoft YaHei"/>
                <a:cs typeface="Microsoft YaHei"/>
              </a:rPr>
              <a:t>．</a:t>
            </a:r>
            <a:r>
              <a:rPr sz="1400" spc="-60" baseline="-3720">
                <a:solidFill>
                  <a:srgbClr val="000000">
                    <a:alpha val="100000"/>
                  </a:srgbClr>
                </a:solidFill>
                <a:latin typeface="Arial"/>
                <a:ea typeface="Arial"/>
                <a:cs typeface="Arial"/>
              </a:rPr>
              <a:t>5</a:t>
            </a:r>
            <a:r>
              <a:rPr sz="900" spc="-60">
                <a:solidFill>
                  <a:srgbClr val="000000">
                    <a:alpha val="100000"/>
                  </a:srgbClr>
                </a:solidFill>
                <a:latin typeface="Arial"/>
                <a:ea typeface="Arial"/>
                <a:cs typeface="Arial"/>
              </a:rPr>
              <a:t> </a:t>
            </a:r>
            <a:r>
              <a:rPr sz="1800" spc="-60">
                <a:solidFill>
                  <a:srgbClr val="000000">
                    <a:alpha val="100000"/>
                  </a:srgbClr>
                </a:solidFill>
                <a:latin typeface="Microsoft YaHei"/>
                <a:ea typeface="Microsoft YaHei"/>
                <a:cs typeface="Microsoft YaHei"/>
              </a:rPr>
              <a:t>。</a:t>
            </a:r>
            <a:r>
              <a:rPr sz="900" spc="-60">
                <a:solidFill>
                  <a:srgbClr val="000000">
                    <a:alpha val="100000"/>
                  </a:srgbClr>
                </a:solidFill>
                <a:latin typeface="Microsoft YaHei"/>
                <a:ea typeface="Microsoft YaHei"/>
                <a:cs typeface="Microsoft YaHei"/>
              </a:rPr>
              <a:t>对于二氧化碳摩尔分数为 </a:t>
            </a:r>
            <a:r>
              <a:rPr sz="1400" spc="-60" baseline="-3720">
                <a:solidFill>
                  <a:srgbClr val="000000">
                    <a:alpha val="100000"/>
                  </a:srgbClr>
                </a:solidFill>
                <a:latin typeface="Arial"/>
                <a:ea typeface="Arial"/>
                <a:cs typeface="Arial"/>
              </a:rPr>
              <a:t>0</a:t>
            </a:r>
            <a:r>
              <a:rPr sz="2000" spc="-60">
                <a:solidFill>
                  <a:srgbClr val="000000">
                    <a:alpha val="100000"/>
                  </a:srgbClr>
                </a:solidFill>
                <a:latin typeface="Microsoft YaHei"/>
                <a:ea typeface="Microsoft YaHei"/>
                <a:cs typeface="Microsoft YaHei"/>
              </a:rPr>
              <a:t>．</a:t>
            </a:r>
            <a:r>
              <a:rPr sz="1400" spc="-60" baseline="-3720">
                <a:solidFill>
                  <a:srgbClr val="000000">
                    <a:alpha val="100000"/>
                  </a:srgbClr>
                </a:solidFill>
                <a:latin typeface="Arial"/>
                <a:ea typeface="Arial"/>
                <a:cs typeface="Arial"/>
              </a:rPr>
              <a:t>1</a:t>
            </a:r>
            <a:r>
              <a:rPr sz="2000" spc="-60">
                <a:solidFill>
                  <a:srgbClr val="000000">
                    <a:alpha val="100000"/>
                  </a:srgbClr>
                </a:solidFill>
                <a:latin typeface="Microsoft YaHei"/>
                <a:ea typeface="Microsoft YaHei"/>
                <a:cs typeface="Microsoft YaHei"/>
              </a:rPr>
              <a:t>％</a:t>
            </a:r>
            <a:r>
              <a:rPr sz="900" spc="-60">
                <a:solidFill>
                  <a:srgbClr val="000000">
                    <a:alpha val="100000"/>
                  </a:srgbClr>
                </a:solidFill>
                <a:latin typeface="Microsoft YaHei"/>
                <a:ea typeface="Microsoft YaHei"/>
                <a:cs typeface="Microsoft YaHei"/>
              </a:rPr>
              <a:t>的气样</a:t>
            </a:r>
            <a:r>
              <a:rPr sz="1800" spc="-10">
                <a:solidFill>
                  <a:srgbClr val="000000">
                    <a:alpha val="100000"/>
                  </a:srgbClr>
                </a:solidFill>
                <a:latin typeface="Microsoft YaHei"/>
                <a:ea typeface="Microsoft YaHei"/>
                <a:cs typeface="Microsoft YaHei"/>
              </a:rPr>
              <a:t>，</a:t>
            </a:r>
            <a:r>
              <a:rPr sz="900" spc="0">
                <a:solidFill>
                  <a:srgbClr val="000000">
                    <a:alpha val="100000"/>
                  </a:srgbClr>
                </a:solidFill>
                <a:latin typeface="Microsoft YaHei"/>
                <a:ea typeface="Microsoft YaHei"/>
                <a:cs typeface="Microsoft YaHei"/>
              </a:rPr>
              <a:t>进样   </a:t>
            </a:r>
            <a:r>
              <a:rPr sz="1400" spc="70" baseline="-3720">
                <a:solidFill>
                  <a:srgbClr val="000000">
                    <a:alpha val="100000"/>
                  </a:srgbClr>
                </a:solidFill>
                <a:latin typeface="Arial"/>
                <a:ea typeface="Arial"/>
                <a:cs typeface="Arial"/>
              </a:rPr>
              <a:t>0</a:t>
            </a:r>
            <a:r>
              <a:rPr sz="2000" spc="70">
                <a:solidFill>
                  <a:srgbClr val="000000">
                    <a:alpha val="100000"/>
                  </a:srgbClr>
                </a:solidFill>
                <a:latin typeface="Microsoft YaHei"/>
                <a:ea typeface="Microsoft YaHei"/>
                <a:cs typeface="Microsoft YaHei"/>
              </a:rPr>
              <a:t>．</a:t>
            </a:r>
            <a:r>
              <a:rPr sz="1400" spc="70" baseline="-3720">
                <a:solidFill>
                  <a:srgbClr val="000000">
                    <a:alpha val="100000"/>
                  </a:srgbClr>
                </a:solidFill>
                <a:latin typeface="Arial"/>
                <a:ea typeface="Arial"/>
                <a:cs typeface="Arial"/>
              </a:rPr>
              <a:t>25</a:t>
            </a:r>
            <a:r>
              <a:rPr sz="900" spc="70">
                <a:solidFill>
                  <a:srgbClr val="000000">
                    <a:alpha val="100000"/>
                  </a:srgbClr>
                </a:solidFill>
                <a:latin typeface="Arial"/>
                <a:ea typeface="Arial"/>
                <a:cs typeface="Arial"/>
              </a:rPr>
              <a:t>  </a:t>
            </a:r>
            <a:r>
              <a:rPr sz="2000" spc="0">
                <a:solidFill>
                  <a:srgbClr val="000000">
                    <a:alpha val="100000"/>
                  </a:srgbClr>
                </a:solidFill>
                <a:latin typeface="Arial"/>
                <a:ea typeface="Arial"/>
                <a:cs typeface="Arial"/>
              </a:rPr>
              <a:t>m</a:t>
            </a:r>
            <a:r>
              <a:rPr sz="1400" spc="0" baseline="-3720">
                <a:solidFill>
                  <a:srgbClr val="000000">
                    <a:alpha val="100000"/>
                  </a:srgbClr>
                </a:solidFill>
                <a:latin typeface="Arial"/>
                <a:ea typeface="Arial"/>
                <a:cs typeface="Arial"/>
              </a:rPr>
              <a:t>L</a:t>
            </a:r>
            <a:r>
              <a:rPr sz="900" spc="70">
                <a:solidFill>
                  <a:srgbClr val="000000">
                    <a:alpha val="100000"/>
                  </a:srgbClr>
                </a:solidFill>
                <a:latin typeface="Arial"/>
                <a:ea typeface="Arial"/>
                <a:cs typeface="Arial"/>
              </a:rPr>
              <a:t> </a:t>
            </a:r>
            <a:r>
              <a:rPr sz="900" spc="70">
                <a:solidFill>
                  <a:srgbClr val="000000">
                    <a:alpha val="100000"/>
                  </a:srgbClr>
                </a:solidFill>
                <a:latin typeface="Microsoft YaHei"/>
                <a:ea typeface="Microsoft YaHei"/>
                <a:cs typeface="Microsoft YaHei"/>
              </a:rPr>
              <a:t>时要求能产生一个清晰可测的峰</a:t>
            </a:r>
            <a:r>
              <a:rPr sz="1800" spc="70">
                <a:solidFill>
                  <a:srgbClr val="000000">
                    <a:alpha val="100000"/>
                  </a:srgbClr>
                </a:solidFill>
                <a:latin typeface="Microsoft YaHei"/>
                <a:ea typeface="Microsoft YaHei"/>
                <a:cs typeface="Microsoft YaHei"/>
              </a:rPr>
              <a:t>。</a:t>
            </a:r>
            <a:r>
              <a:rPr sz="900" spc="70">
                <a:solidFill>
                  <a:srgbClr val="000000">
                    <a:alpha val="100000"/>
                  </a:srgbClr>
                </a:solidFill>
                <a:latin typeface="Microsoft YaHei"/>
                <a:ea typeface="Microsoft YaHei"/>
                <a:cs typeface="Microsoft YaHei"/>
              </a:rPr>
              <a:t>整个分离过程(包括正皮烧之后通过反吹获得的己烧和</a:t>
            </a:r>
            <a:r>
              <a:rPr sz="900" spc="50">
                <a:solidFill>
                  <a:srgbClr val="000000">
                    <a:alpha val="100000"/>
                  </a:srgbClr>
                </a:solidFill>
                <a:latin typeface="Microsoft YaHei"/>
                <a:ea typeface="Microsoft YaHei"/>
                <a:cs typeface="Microsoft YaHei"/>
              </a:rPr>
              <a:t>更</a:t>
            </a:r>
            <a:r>
              <a:rPr sz="900" spc="0">
                <a:solidFill>
                  <a:srgbClr val="000000">
                    <a:alpha val="100000"/>
                  </a:srgbClr>
                </a:solidFill>
                <a:latin typeface="Microsoft YaHei"/>
                <a:ea typeface="Microsoft YaHei"/>
                <a:cs typeface="Microsoft YaHei"/>
              </a:rPr>
              <a:t>   </a:t>
            </a:r>
            <a:r>
              <a:rPr sz="900" spc="40">
                <a:solidFill>
                  <a:srgbClr val="000000">
                    <a:alpha val="100000"/>
                  </a:srgbClr>
                </a:solidFill>
                <a:latin typeface="Microsoft YaHei"/>
                <a:ea typeface="Microsoft YaHei"/>
                <a:cs typeface="Microsoft YaHei"/>
              </a:rPr>
              <a:t>重组分的一组响应)应在 </a:t>
            </a:r>
            <a:r>
              <a:rPr sz="1400" spc="40" baseline="-3720">
                <a:solidFill>
                  <a:srgbClr val="000000">
                    <a:alpha val="100000"/>
                  </a:srgbClr>
                </a:solidFill>
                <a:latin typeface="Arial"/>
                <a:ea typeface="Arial"/>
                <a:cs typeface="Arial"/>
              </a:rPr>
              <a:t>40</a:t>
            </a:r>
            <a:r>
              <a:rPr sz="900" spc="40">
                <a:solidFill>
                  <a:srgbClr val="000000">
                    <a:alpha val="100000"/>
                  </a:srgbClr>
                </a:solidFill>
                <a:latin typeface="Arial"/>
                <a:ea typeface="Arial"/>
                <a:cs typeface="Arial"/>
              </a:rPr>
              <a:t>  </a:t>
            </a:r>
            <a:r>
              <a:rPr sz="2000" spc="0">
                <a:solidFill>
                  <a:srgbClr val="000000">
                    <a:alpha val="100000"/>
                  </a:srgbClr>
                </a:solidFill>
                <a:latin typeface="Arial"/>
                <a:ea typeface="Arial"/>
                <a:cs typeface="Arial"/>
              </a:rPr>
              <a:t>min</a:t>
            </a:r>
            <a:r>
              <a:rPr sz="2000" spc="40">
                <a:solidFill>
                  <a:srgbClr val="000000">
                    <a:alpha val="100000"/>
                  </a:srgbClr>
                </a:solidFill>
                <a:latin typeface="Arial"/>
                <a:ea typeface="Arial"/>
                <a:cs typeface="Arial"/>
              </a:rPr>
              <a:t> </a:t>
            </a:r>
            <a:r>
              <a:rPr sz="900" spc="40">
                <a:solidFill>
                  <a:srgbClr val="000000">
                    <a:alpha val="100000"/>
                  </a:srgbClr>
                </a:solidFill>
                <a:latin typeface="Microsoft YaHei"/>
                <a:ea typeface="Microsoft YaHei"/>
                <a:cs typeface="Microsoft YaHei"/>
              </a:rPr>
              <a:t>内完成</a:t>
            </a:r>
            <a:r>
              <a:rPr sz="1800" spc="40">
                <a:solidFill>
                  <a:srgbClr val="000000">
                    <a:alpha val="100000"/>
                  </a:srgbClr>
                </a:solidFill>
                <a:latin typeface="Microsoft YaHei"/>
                <a:ea typeface="Microsoft YaHei"/>
                <a:cs typeface="Microsoft YaHei"/>
              </a:rPr>
              <a:t>。</a:t>
            </a:r>
            <a:r>
              <a:rPr sz="900" spc="40">
                <a:solidFill>
                  <a:srgbClr val="000000">
                    <a:alpha val="100000"/>
                  </a:srgbClr>
                </a:solidFill>
                <a:latin typeface="Microsoft YaHei"/>
                <a:ea typeface="Microsoft YaHei"/>
                <a:cs typeface="Microsoft YaHei"/>
              </a:rPr>
              <a:t>图 </a:t>
            </a:r>
            <a:r>
              <a:rPr sz="1400" spc="40" baseline="-3720">
                <a:solidFill>
                  <a:srgbClr val="000000">
                    <a:alpha val="100000"/>
                  </a:srgbClr>
                </a:solidFill>
                <a:latin typeface="Arial"/>
                <a:ea typeface="Arial"/>
                <a:cs typeface="Arial"/>
              </a:rPr>
              <a:t>4</a:t>
            </a:r>
            <a:r>
              <a:rPr sz="900" spc="40">
                <a:solidFill>
                  <a:srgbClr val="000000">
                    <a:alpha val="100000"/>
                  </a:srgbClr>
                </a:solidFill>
                <a:latin typeface="Arial"/>
                <a:ea typeface="Arial"/>
                <a:cs typeface="Arial"/>
              </a:rPr>
              <a:t> </a:t>
            </a:r>
            <a:r>
              <a:rPr sz="1800" spc="40">
                <a:solidFill>
                  <a:srgbClr val="000000">
                    <a:alpha val="100000"/>
                  </a:srgbClr>
                </a:solidFill>
                <a:latin typeface="Microsoft YaHei"/>
                <a:ea typeface="Microsoft YaHei"/>
                <a:cs typeface="Microsoft YaHei"/>
              </a:rPr>
              <a:t>、</a:t>
            </a:r>
            <a:r>
              <a:rPr sz="900" spc="40">
                <a:solidFill>
                  <a:srgbClr val="000000">
                    <a:alpha val="100000"/>
                  </a:srgbClr>
                </a:solidFill>
                <a:latin typeface="Microsoft YaHei"/>
                <a:ea typeface="Microsoft YaHei"/>
                <a:cs typeface="Microsoft YaHei"/>
              </a:rPr>
              <a:t>图 </a:t>
            </a:r>
            <a:r>
              <a:rPr sz="1400" spc="40" baseline="-3720">
                <a:solidFill>
                  <a:srgbClr val="000000">
                    <a:alpha val="100000"/>
                  </a:srgbClr>
                </a:solidFill>
                <a:latin typeface="Arial"/>
                <a:ea typeface="Arial"/>
                <a:cs typeface="Arial"/>
              </a:rPr>
              <a:t>5</a:t>
            </a:r>
            <a:r>
              <a:rPr sz="900" spc="40">
                <a:solidFill>
                  <a:srgbClr val="000000">
                    <a:alpha val="100000"/>
                  </a:srgbClr>
                </a:solidFill>
                <a:latin typeface="Arial"/>
                <a:ea typeface="Arial"/>
                <a:cs typeface="Arial"/>
              </a:rPr>
              <a:t> </a:t>
            </a:r>
            <a:r>
              <a:rPr sz="900" spc="40">
                <a:solidFill>
                  <a:srgbClr val="000000">
                    <a:alpha val="100000"/>
                  </a:srgbClr>
                </a:solidFill>
                <a:latin typeface="Microsoft YaHei"/>
                <a:ea typeface="Microsoft YaHei"/>
                <a:cs typeface="Microsoft YaHei"/>
              </a:rPr>
              <a:t>和图 </a:t>
            </a:r>
            <a:r>
              <a:rPr sz="1400" spc="40" baseline="-3720">
                <a:solidFill>
                  <a:srgbClr val="000000">
                    <a:alpha val="100000"/>
                  </a:srgbClr>
                </a:solidFill>
                <a:latin typeface="Arial"/>
                <a:ea typeface="Arial"/>
                <a:cs typeface="Arial"/>
              </a:rPr>
              <a:t>6</a:t>
            </a:r>
            <a:r>
              <a:rPr sz="900" spc="40">
                <a:solidFill>
                  <a:srgbClr val="000000">
                    <a:alpha val="100000"/>
                  </a:srgbClr>
                </a:solidFill>
                <a:latin typeface="Arial"/>
                <a:ea typeface="Arial"/>
                <a:cs typeface="Arial"/>
              </a:rPr>
              <a:t> </a:t>
            </a:r>
            <a:r>
              <a:rPr sz="900" spc="40">
                <a:solidFill>
                  <a:srgbClr val="000000">
                    <a:alpha val="100000"/>
                  </a:srgbClr>
                </a:solidFill>
                <a:latin typeface="Microsoft YaHei"/>
                <a:ea typeface="Microsoft YaHei"/>
                <a:cs typeface="Microsoft YaHei"/>
              </a:rPr>
              <a:t>是采用某些分配柱获得的典型</a:t>
            </a:r>
            <a:r>
              <a:rPr sz="900" spc="0">
                <a:solidFill>
                  <a:srgbClr val="000000">
                    <a:alpha val="100000"/>
                  </a:srgbClr>
                </a:solidFill>
                <a:latin typeface="Microsoft YaHei"/>
                <a:ea typeface="Microsoft YaHei"/>
                <a:cs typeface="Microsoft YaHei"/>
              </a:rPr>
              <a:t>色谱实例</a:t>
            </a:r>
            <a:r>
              <a:rPr sz="1800" spc="0">
                <a:solidFill>
                  <a:srgbClr val="000000">
                    <a:alpha val="100000"/>
                  </a:srgbClr>
                </a:solidFill>
                <a:latin typeface="Microsoft YaHei"/>
                <a:ea typeface="Microsoft YaHei"/>
                <a:cs typeface="Microsoft YaHei"/>
              </a:rPr>
              <a:t>， </a:t>
            </a:r>
            <a:r>
              <a:rPr sz="900" spc="120">
                <a:solidFill>
                  <a:srgbClr val="000000">
                    <a:alpha val="100000"/>
                  </a:srgbClr>
                </a:solidFill>
                <a:latin typeface="Microsoft YaHei"/>
                <a:ea typeface="Microsoft YaHei"/>
                <a:cs typeface="Microsoft YaHei"/>
              </a:rPr>
              <a:t>图 </a:t>
            </a:r>
            <a:r>
              <a:rPr sz="1400" spc="120" baseline="-3720">
                <a:solidFill>
                  <a:srgbClr val="000000">
                    <a:alpha val="100000"/>
                  </a:srgbClr>
                </a:solidFill>
                <a:latin typeface="Arial"/>
                <a:ea typeface="Arial"/>
                <a:cs typeface="Arial"/>
              </a:rPr>
              <a:t>7</a:t>
            </a:r>
            <a:r>
              <a:rPr sz="900" spc="120">
                <a:solidFill>
                  <a:srgbClr val="000000">
                    <a:alpha val="100000"/>
                  </a:srgbClr>
                </a:solidFill>
                <a:latin typeface="Arial"/>
                <a:ea typeface="Arial"/>
                <a:cs typeface="Arial"/>
              </a:rPr>
              <a:t> </a:t>
            </a:r>
            <a:r>
              <a:rPr sz="900" spc="120">
                <a:solidFill>
                  <a:srgbClr val="000000">
                    <a:alpha val="100000"/>
                  </a:srgbClr>
                </a:solidFill>
                <a:latin typeface="Microsoft YaHei"/>
                <a:ea typeface="Microsoft YaHei"/>
                <a:cs typeface="Microsoft YaHei"/>
              </a:rPr>
              <a:t>是多柱应用获得的典型色谱实例</a:t>
            </a:r>
            <a:r>
              <a:rPr sz="1800" spc="70">
                <a:solidFill>
                  <a:srgbClr val="000000">
                    <a:alpha val="100000"/>
                  </a:srgbClr>
                </a:solidFill>
                <a:latin typeface="Microsoft YaHei"/>
                <a:ea typeface="Microsoft YaHei"/>
                <a:cs typeface="Microsoft YaHei"/>
              </a:rPr>
              <a:t>。</a:t>
            </a:r>
            <a:endParaRPr lang="Microsoft YaHei" altLang="Microsoft YaHei" sz="1800"/>
          </a:p>
        </p:txBody>
      </p:sp>
      <p:pic>
        <p:nvPicPr>
          <p:cNvPr id="47" name="picture 47"/>
          <p:cNvPicPr>
            <a:picLocks noChangeAspect="1"/>
          </p:cNvPicPr>
          <p:nvPr/>
        </p:nvPicPr>
        <p:blipFill>
          <a:blip r:embed="rId2"/>
          <a:stretch>
            <a:fillRect/>
          </a:stretch>
        </p:blipFill>
        <p:spPr>
          <a:xfrm rot="21600000">
            <a:off x="2085127" y="2661168"/>
            <a:ext cx="3483839" cy="2570671"/>
          </a:xfrm>
          <a:prstGeom prst="rect">
            <a:avLst/>
          </a:prstGeom>
        </p:spPr>
      </p:pic>
      <p:pic>
        <p:nvPicPr>
          <p:cNvPr id="48" name="picture 48"/>
          <p:cNvPicPr>
            <a:picLocks noChangeAspect="1"/>
          </p:cNvPicPr>
          <p:nvPr/>
        </p:nvPicPr>
        <p:blipFill>
          <a:blip r:embed="rId3"/>
          <a:stretch>
            <a:fillRect/>
          </a:stretch>
        </p:blipFill>
        <p:spPr>
          <a:xfrm rot="21600000">
            <a:off x="149587" y="122528"/>
            <a:ext cx="1808781" cy="129596"/>
          </a:xfrm>
          <a:prstGeom prst="rect">
            <a:avLst/>
          </a:prstGeom>
        </p:spPr>
      </p:pic>
      <p:sp>
        <p:nvSpPr>
          <p:cNvPr id="49" name="textbox 49"/>
          <p:cNvSpPr/>
          <p:nvPr/>
        </p:nvSpPr>
        <p:spPr>
          <a:xfrm>
            <a:off x="1122314" y="5292083"/>
            <a:ext cx="2066289" cy="333629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341"/>
              </a:lnSpc>
            </a:pPr>
            <a:endParaRPr lang="Arial" altLang="Arial" sz="100"/>
          </a:p>
          <a:p>
            <a:pPr marL="12700" algn="l" rtl="0" eaLnBrk="0">
              <a:lnSpc>
                <a:spcPts val="859"/>
              </a:lnSpc>
            </a:pPr>
            <a:r>
              <a:rPr sz="800" spc="40">
                <a:solidFill>
                  <a:srgbClr val="000000">
                    <a:alpha val="100000"/>
                  </a:srgbClr>
                </a:solidFill>
                <a:latin typeface="Microsoft YaHei"/>
                <a:ea typeface="Microsoft YaHei"/>
                <a:cs typeface="Microsoft YaHei"/>
              </a:rPr>
              <a:t>说明</a:t>
            </a:r>
            <a:r>
              <a:rPr sz="1600" spc="30">
                <a:solidFill>
                  <a:srgbClr val="000000">
                    <a:alpha val="100000"/>
                  </a:srgbClr>
                </a:solidFill>
                <a:latin typeface="Microsoft YaHei"/>
                <a:ea typeface="Microsoft YaHei"/>
                <a:cs typeface="Microsoft YaHei"/>
              </a:rPr>
              <a:t>：</a:t>
            </a:r>
            <a:endParaRPr lang="Microsoft YaHei" altLang="Microsoft YaHei" sz="1600"/>
          </a:p>
          <a:p>
            <a:pPr marL="16919" algn="l" rtl="0" eaLnBrk="0">
              <a:lnSpc>
                <a:spcPct val="74000"/>
              </a:lnSpc>
              <a:spcBef>
                <a:spcPts val="6"/>
              </a:spcBef>
            </a:pPr>
            <a:r>
              <a:rPr sz="1200" spc="100" baseline="-4340">
                <a:solidFill>
                  <a:srgbClr val="000000">
                    <a:alpha val="100000"/>
                  </a:srgbClr>
                </a:solidFill>
                <a:latin typeface="Arial"/>
                <a:ea typeface="Arial"/>
                <a:cs typeface="Arial"/>
              </a:rPr>
              <a:t>1</a:t>
            </a:r>
            <a:r>
              <a:rPr sz="700" spc="100">
                <a:solidFill>
                  <a:srgbClr val="000000">
                    <a:alpha val="100000"/>
                  </a:srgbClr>
                </a:solidFill>
                <a:latin typeface="Arial"/>
                <a:ea typeface="Arial"/>
                <a:cs typeface="Arial"/>
              </a:rPr>
              <a:t> </a:t>
            </a:r>
            <a:r>
              <a:rPr sz="800" spc="100">
                <a:solidFill>
                  <a:srgbClr val="000000">
                    <a:alpha val="100000"/>
                  </a:srgbClr>
                </a:solidFill>
                <a:latin typeface="Microsoft YaHei"/>
                <a:ea typeface="Microsoft YaHei"/>
                <a:cs typeface="Microsoft YaHei"/>
              </a:rPr>
              <a:t>— 甲烧和空气</a:t>
            </a:r>
            <a:r>
              <a:rPr sz="1600" spc="10">
                <a:solidFill>
                  <a:srgbClr val="000000">
                    <a:alpha val="100000"/>
                  </a:srgbClr>
                </a:solidFill>
                <a:latin typeface="Microsoft YaHei"/>
                <a:ea typeface="Microsoft YaHei"/>
                <a:cs typeface="Microsoft YaHei"/>
              </a:rPr>
              <a:t>；</a:t>
            </a:r>
            <a:endParaRPr lang="Microsoft YaHei" altLang="Microsoft YaHei" sz="1600"/>
          </a:p>
          <a:p>
            <a:pPr marL="14737" algn="l" rtl="0" eaLnBrk="0">
              <a:lnSpc>
                <a:spcPct val="74000"/>
              </a:lnSpc>
              <a:spcBef>
                <a:spcPts val="6"/>
              </a:spcBef>
            </a:pPr>
            <a:r>
              <a:rPr sz="1200" spc="90" baseline="-4340">
                <a:solidFill>
                  <a:srgbClr val="000000">
                    <a:alpha val="100000"/>
                  </a:srgbClr>
                </a:solidFill>
                <a:latin typeface="Arial"/>
                <a:ea typeface="Arial"/>
                <a:cs typeface="Arial"/>
              </a:rPr>
              <a:t>2</a:t>
            </a:r>
            <a:r>
              <a:rPr sz="700" spc="90">
                <a:solidFill>
                  <a:srgbClr val="000000">
                    <a:alpha val="100000"/>
                  </a:srgbClr>
                </a:solidFill>
                <a:latin typeface="Arial"/>
                <a:ea typeface="Arial"/>
                <a:cs typeface="Arial"/>
              </a:rPr>
              <a:t> </a:t>
            </a:r>
            <a:r>
              <a:rPr sz="800" spc="90">
                <a:solidFill>
                  <a:srgbClr val="000000">
                    <a:alpha val="100000"/>
                  </a:srgbClr>
                </a:solidFill>
                <a:latin typeface="Microsoft YaHei"/>
                <a:ea typeface="Microsoft YaHei"/>
                <a:cs typeface="Microsoft YaHei"/>
              </a:rPr>
              <a:t>— 乙烧</a:t>
            </a:r>
            <a:r>
              <a:rPr sz="1600" spc="80">
                <a:solidFill>
                  <a:srgbClr val="000000">
                    <a:alpha val="100000"/>
                  </a:srgbClr>
                </a:solidFill>
                <a:latin typeface="Microsoft YaHei"/>
                <a:ea typeface="Microsoft YaHei"/>
                <a:cs typeface="Microsoft YaHei"/>
              </a:rPr>
              <a:t>；</a:t>
            </a:r>
            <a:endParaRPr lang="Microsoft YaHei" altLang="Microsoft YaHei" sz="1600"/>
          </a:p>
          <a:p>
            <a:pPr marL="15391" algn="l" rtl="0" eaLnBrk="0">
              <a:lnSpc>
                <a:spcPct val="74000"/>
              </a:lnSpc>
              <a:spcBef>
                <a:spcPts val="6"/>
              </a:spcBef>
            </a:pPr>
            <a:r>
              <a:rPr sz="1200" spc="100" baseline="-4340">
                <a:solidFill>
                  <a:srgbClr val="000000">
                    <a:alpha val="100000"/>
                  </a:srgbClr>
                </a:solidFill>
                <a:latin typeface="Arial"/>
                <a:ea typeface="Arial"/>
                <a:cs typeface="Arial"/>
              </a:rPr>
              <a:t>3</a:t>
            </a:r>
            <a:r>
              <a:rPr sz="700" spc="100">
                <a:solidFill>
                  <a:srgbClr val="000000">
                    <a:alpha val="100000"/>
                  </a:srgbClr>
                </a:solidFill>
                <a:latin typeface="Arial"/>
                <a:ea typeface="Arial"/>
                <a:cs typeface="Arial"/>
              </a:rPr>
              <a:t> </a:t>
            </a:r>
            <a:r>
              <a:rPr sz="800" spc="100">
                <a:solidFill>
                  <a:srgbClr val="000000">
                    <a:alpha val="100000"/>
                  </a:srgbClr>
                </a:solidFill>
                <a:latin typeface="Microsoft YaHei"/>
                <a:ea typeface="Microsoft YaHei"/>
                <a:cs typeface="Microsoft YaHei"/>
              </a:rPr>
              <a:t>— 二氧化碳</a:t>
            </a:r>
            <a:r>
              <a:rPr sz="1600" spc="20">
                <a:solidFill>
                  <a:srgbClr val="000000">
                    <a:alpha val="100000"/>
                  </a:srgbClr>
                </a:solidFill>
                <a:latin typeface="Microsoft YaHei"/>
                <a:ea typeface="Microsoft YaHei"/>
                <a:cs typeface="Microsoft YaHei"/>
              </a:rPr>
              <a:t>；</a:t>
            </a:r>
            <a:endParaRPr lang="Microsoft YaHei" altLang="Microsoft YaHei" sz="1600"/>
          </a:p>
          <a:p>
            <a:pPr marL="13646" algn="l" rtl="0" eaLnBrk="0">
              <a:lnSpc>
                <a:spcPct val="74000"/>
              </a:lnSpc>
              <a:spcBef>
                <a:spcPts val="6"/>
              </a:spcBef>
            </a:pPr>
            <a:r>
              <a:rPr sz="1200" spc="100" baseline="-4340">
                <a:solidFill>
                  <a:srgbClr val="000000">
                    <a:alpha val="100000"/>
                  </a:srgbClr>
                </a:solidFill>
                <a:latin typeface="Arial"/>
                <a:ea typeface="Arial"/>
                <a:cs typeface="Arial"/>
              </a:rPr>
              <a:t>4</a:t>
            </a:r>
            <a:r>
              <a:rPr sz="700" spc="100">
                <a:solidFill>
                  <a:srgbClr val="000000">
                    <a:alpha val="100000"/>
                  </a:srgbClr>
                </a:solidFill>
                <a:latin typeface="Arial"/>
                <a:ea typeface="Arial"/>
                <a:cs typeface="Arial"/>
              </a:rPr>
              <a:t> </a:t>
            </a:r>
            <a:r>
              <a:rPr sz="800" spc="100">
                <a:solidFill>
                  <a:srgbClr val="000000">
                    <a:alpha val="100000"/>
                  </a:srgbClr>
                </a:solidFill>
                <a:latin typeface="Microsoft YaHei"/>
                <a:ea typeface="Microsoft YaHei"/>
                <a:cs typeface="Microsoft YaHei"/>
              </a:rPr>
              <a:t>— 丙烧</a:t>
            </a:r>
            <a:r>
              <a:rPr sz="1600" spc="30">
                <a:solidFill>
                  <a:srgbClr val="000000">
                    <a:alpha val="100000"/>
                  </a:srgbClr>
                </a:solidFill>
                <a:latin typeface="Microsoft YaHei"/>
                <a:ea typeface="Microsoft YaHei"/>
                <a:cs typeface="Microsoft YaHei"/>
              </a:rPr>
              <a:t>；</a:t>
            </a:r>
            <a:endParaRPr lang="Microsoft YaHei" altLang="Microsoft YaHei" sz="1600"/>
          </a:p>
          <a:p>
            <a:pPr marL="15828" algn="l" rtl="0" eaLnBrk="0">
              <a:lnSpc>
                <a:spcPct val="74000"/>
              </a:lnSpc>
              <a:spcBef>
                <a:spcPts val="6"/>
              </a:spcBef>
            </a:pPr>
            <a:r>
              <a:rPr sz="1200" spc="90" baseline="-4340">
                <a:solidFill>
                  <a:srgbClr val="000000">
                    <a:alpha val="100000"/>
                  </a:srgbClr>
                </a:solidFill>
                <a:latin typeface="Arial"/>
                <a:ea typeface="Arial"/>
                <a:cs typeface="Arial"/>
              </a:rPr>
              <a:t>5</a:t>
            </a:r>
            <a:r>
              <a:rPr sz="700" spc="90">
                <a:solidFill>
                  <a:srgbClr val="000000">
                    <a:alpha val="100000"/>
                  </a:srgbClr>
                </a:solidFill>
                <a:latin typeface="Arial"/>
                <a:ea typeface="Arial"/>
                <a:cs typeface="Arial"/>
              </a:rPr>
              <a:t> </a:t>
            </a:r>
            <a:r>
              <a:rPr sz="800" spc="90">
                <a:solidFill>
                  <a:srgbClr val="000000">
                    <a:alpha val="100000"/>
                  </a:srgbClr>
                </a:solidFill>
                <a:latin typeface="Microsoft YaHei"/>
                <a:ea typeface="Microsoft YaHei"/>
                <a:cs typeface="Microsoft YaHei"/>
              </a:rPr>
              <a:t>— 异丁烧</a:t>
            </a:r>
            <a:r>
              <a:rPr sz="1600" spc="80">
                <a:solidFill>
                  <a:srgbClr val="000000">
                    <a:alpha val="100000"/>
                  </a:srgbClr>
                </a:solidFill>
                <a:latin typeface="Microsoft YaHei"/>
                <a:ea typeface="Microsoft YaHei"/>
                <a:cs typeface="Microsoft YaHei"/>
              </a:rPr>
              <a:t>；</a:t>
            </a:r>
            <a:endParaRPr lang="Microsoft YaHei" altLang="Microsoft YaHei" sz="1600"/>
          </a:p>
          <a:p>
            <a:pPr marL="16264" algn="l" rtl="0" eaLnBrk="0">
              <a:lnSpc>
                <a:spcPct val="74000"/>
              </a:lnSpc>
              <a:spcBef>
                <a:spcPts val="6"/>
              </a:spcBef>
            </a:pPr>
            <a:r>
              <a:rPr sz="1200" spc="90" baseline="-4340">
                <a:solidFill>
                  <a:srgbClr val="000000">
                    <a:alpha val="100000"/>
                  </a:srgbClr>
                </a:solidFill>
                <a:latin typeface="Arial"/>
                <a:ea typeface="Arial"/>
                <a:cs typeface="Arial"/>
              </a:rPr>
              <a:t>6</a:t>
            </a:r>
            <a:r>
              <a:rPr sz="700" spc="90">
                <a:solidFill>
                  <a:srgbClr val="000000">
                    <a:alpha val="100000"/>
                  </a:srgbClr>
                </a:solidFill>
                <a:latin typeface="Arial"/>
                <a:ea typeface="Arial"/>
                <a:cs typeface="Arial"/>
              </a:rPr>
              <a:t> </a:t>
            </a:r>
            <a:r>
              <a:rPr sz="800" spc="90">
                <a:solidFill>
                  <a:srgbClr val="000000">
                    <a:alpha val="100000"/>
                  </a:srgbClr>
                </a:solidFill>
                <a:latin typeface="Microsoft YaHei"/>
                <a:ea typeface="Microsoft YaHei"/>
                <a:cs typeface="Microsoft YaHei"/>
              </a:rPr>
              <a:t>— 正丁烧</a:t>
            </a:r>
            <a:r>
              <a:rPr sz="1600" spc="80">
                <a:solidFill>
                  <a:srgbClr val="000000">
                    <a:alpha val="100000"/>
                  </a:srgbClr>
                </a:solidFill>
                <a:latin typeface="Microsoft YaHei"/>
                <a:ea typeface="Microsoft YaHei"/>
                <a:cs typeface="Microsoft YaHei"/>
              </a:rPr>
              <a:t>；</a:t>
            </a:r>
            <a:endParaRPr lang="Microsoft YaHei" altLang="Microsoft YaHei" sz="1600"/>
          </a:p>
          <a:p>
            <a:pPr marL="15828" algn="l" rtl="0" eaLnBrk="0">
              <a:lnSpc>
                <a:spcPct val="74000"/>
              </a:lnSpc>
              <a:spcBef>
                <a:spcPts val="6"/>
              </a:spcBef>
            </a:pPr>
            <a:r>
              <a:rPr sz="1200" spc="90" baseline="-4340">
                <a:solidFill>
                  <a:srgbClr val="000000">
                    <a:alpha val="100000"/>
                  </a:srgbClr>
                </a:solidFill>
                <a:latin typeface="Arial"/>
                <a:ea typeface="Arial"/>
                <a:cs typeface="Arial"/>
              </a:rPr>
              <a:t>7</a:t>
            </a:r>
            <a:r>
              <a:rPr sz="700" spc="90">
                <a:solidFill>
                  <a:srgbClr val="000000">
                    <a:alpha val="100000"/>
                  </a:srgbClr>
                </a:solidFill>
                <a:latin typeface="Arial"/>
                <a:ea typeface="Arial"/>
                <a:cs typeface="Arial"/>
              </a:rPr>
              <a:t> </a:t>
            </a:r>
            <a:r>
              <a:rPr sz="800" spc="90">
                <a:solidFill>
                  <a:srgbClr val="000000">
                    <a:alpha val="100000"/>
                  </a:srgbClr>
                </a:solidFill>
                <a:latin typeface="Microsoft YaHei"/>
                <a:ea typeface="Microsoft YaHei"/>
                <a:cs typeface="Microsoft YaHei"/>
              </a:rPr>
              <a:t>— 异皮烧</a:t>
            </a:r>
            <a:r>
              <a:rPr sz="1600" spc="80">
                <a:solidFill>
                  <a:srgbClr val="000000">
                    <a:alpha val="100000"/>
                  </a:srgbClr>
                </a:solidFill>
                <a:latin typeface="Microsoft YaHei"/>
                <a:ea typeface="Microsoft YaHei"/>
                <a:cs typeface="Microsoft YaHei"/>
              </a:rPr>
              <a:t>；</a:t>
            </a:r>
            <a:endParaRPr lang="Microsoft YaHei" altLang="Microsoft YaHei" sz="1600"/>
          </a:p>
          <a:p>
            <a:pPr marL="14737" algn="l" rtl="0" eaLnBrk="0">
              <a:lnSpc>
                <a:spcPct val="74000"/>
              </a:lnSpc>
              <a:spcBef>
                <a:spcPts val="6"/>
              </a:spcBef>
            </a:pPr>
            <a:r>
              <a:rPr sz="1200" spc="100" baseline="-4340">
                <a:solidFill>
                  <a:srgbClr val="000000">
                    <a:alpha val="100000"/>
                  </a:srgbClr>
                </a:solidFill>
                <a:latin typeface="Arial"/>
                <a:ea typeface="Arial"/>
                <a:cs typeface="Arial"/>
              </a:rPr>
              <a:t>8</a:t>
            </a:r>
            <a:r>
              <a:rPr sz="700" spc="100">
                <a:solidFill>
                  <a:srgbClr val="000000">
                    <a:alpha val="100000"/>
                  </a:srgbClr>
                </a:solidFill>
                <a:latin typeface="Arial"/>
                <a:ea typeface="Arial"/>
                <a:cs typeface="Arial"/>
              </a:rPr>
              <a:t> </a:t>
            </a:r>
            <a:r>
              <a:rPr sz="800" spc="100">
                <a:solidFill>
                  <a:srgbClr val="000000">
                    <a:alpha val="100000"/>
                  </a:srgbClr>
                </a:solidFill>
                <a:latin typeface="Microsoft YaHei"/>
                <a:ea typeface="Microsoft YaHei"/>
                <a:cs typeface="Microsoft YaHei"/>
              </a:rPr>
              <a:t>— 正皮烧</a:t>
            </a:r>
            <a:r>
              <a:rPr sz="1600" spc="20">
                <a:solidFill>
                  <a:srgbClr val="000000">
                    <a:alpha val="100000"/>
                  </a:srgbClr>
                </a:solidFill>
                <a:latin typeface="Microsoft YaHei"/>
                <a:ea typeface="Microsoft YaHei"/>
                <a:cs typeface="Microsoft YaHei"/>
              </a:rPr>
              <a:t>；</a:t>
            </a:r>
            <a:endParaRPr lang="Microsoft YaHei" altLang="Microsoft YaHei" sz="1600"/>
          </a:p>
          <a:p>
            <a:pPr marL="16264" algn="l" rtl="0" eaLnBrk="0">
              <a:lnSpc>
                <a:spcPct val="74000"/>
              </a:lnSpc>
              <a:spcBef>
                <a:spcPts val="6"/>
              </a:spcBef>
            </a:pPr>
            <a:r>
              <a:rPr sz="1200" spc="100" baseline="-4340">
                <a:solidFill>
                  <a:srgbClr val="000000">
                    <a:alpha val="100000"/>
                  </a:srgbClr>
                </a:solidFill>
                <a:latin typeface="Arial"/>
                <a:ea typeface="Arial"/>
                <a:cs typeface="Arial"/>
              </a:rPr>
              <a:t>9</a:t>
            </a:r>
            <a:r>
              <a:rPr sz="700" spc="100">
                <a:solidFill>
                  <a:srgbClr val="000000">
                    <a:alpha val="100000"/>
                  </a:srgbClr>
                </a:solidFill>
                <a:latin typeface="Arial"/>
                <a:ea typeface="Arial"/>
                <a:cs typeface="Arial"/>
              </a:rPr>
              <a:t> </a:t>
            </a:r>
            <a:r>
              <a:rPr sz="800" spc="100">
                <a:solidFill>
                  <a:srgbClr val="000000">
                    <a:alpha val="100000"/>
                  </a:srgbClr>
                </a:solidFill>
                <a:latin typeface="Microsoft YaHei"/>
                <a:ea typeface="Microsoft YaHei"/>
                <a:cs typeface="Microsoft YaHei"/>
              </a:rPr>
              <a:t>— 康烧及更重组分</a:t>
            </a:r>
            <a:r>
              <a:rPr sz="1600" spc="20">
                <a:solidFill>
                  <a:srgbClr val="000000">
                    <a:alpha val="100000"/>
                  </a:srgbClr>
                </a:solidFill>
                <a:latin typeface="Microsoft YaHei"/>
                <a:ea typeface="Microsoft YaHei"/>
                <a:cs typeface="Microsoft YaHei"/>
              </a:rPr>
              <a:t>；</a:t>
            </a:r>
            <a:endParaRPr lang="Microsoft YaHei" altLang="Microsoft YaHei" sz="1600"/>
          </a:p>
          <a:p>
            <a:pPr marL="16919" algn="l" rtl="0" eaLnBrk="0">
              <a:lnSpc>
                <a:spcPct val="84000"/>
              </a:lnSpc>
              <a:spcBef>
                <a:spcPts val="15"/>
              </a:spcBef>
            </a:pPr>
            <a:r>
              <a:rPr sz="1200" spc="90" baseline="-4340">
                <a:solidFill>
                  <a:srgbClr val="000000">
                    <a:alpha val="100000"/>
                  </a:srgbClr>
                </a:solidFill>
                <a:latin typeface="Arial"/>
                <a:ea typeface="Arial"/>
                <a:cs typeface="Arial"/>
              </a:rPr>
              <a:t>10</a:t>
            </a:r>
            <a:r>
              <a:rPr sz="700" spc="90">
                <a:solidFill>
                  <a:srgbClr val="000000">
                    <a:alpha val="100000"/>
                  </a:srgbClr>
                </a:solidFill>
                <a:latin typeface="Arial"/>
                <a:ea typeface="Arial"/>
                <a:cs typeface="Arial"/>
              </a:rPr>
              <a:t> </a:t>
            </a:r>
            <a:r>
              <a:rPr sz="1200" spc="90" baseline="4340">
                <a:solidFill>
                  <a:srgbClr val="000000">
                    <a:alpha val="100000"/>
                  </a:srgbClr>
                </a:solidFill>
                <a:latin typeface="Microsoft YaHei"/>
                <a:ea typeface="Microsoft YaHei"/>
                <a:cs typeface="Microsoft YaHei"/>
              </a:rPr>
              <a:t>—</a:t>
            </a:r>
            <a:r>
              <a:rPr sz="700" spc="90">
                <a:solidFill>
                  <a:srgbClr val="000000">
                    <a:alpha val="100000"/>
                  </a:srgbClr>
                </a:solidFill>
                <a:latin typeface="Microsoft YaHei"/>
                <a:ea typeface="Microsoft YaHei"/>
                <a:cs typeface="Microsoft YaHei"/>
              </a:rPr>
              <a:t> </a:t>
            </a:r>
            <a:r>
              <a:rPr sz="800" spc="90">
                <a:solidFill>
                  <a:srgbClr val="000000">
                    <a:alpha val="100000"/>
                  </a:srgbClr>
                </a:solidFill>
                <a:latin typeface="Microsoft YaHei"/>
                <a:ea typeface="Microsoft YaHei"/>
                <a:cs typeface="Microsoft YaHei"/>
              </a:rPr>
              <a:t>己烧</a:t>
            </a:r>
            <a:r>
              <a:rPr sz="1600" spc="30">
                <a:solidFill>
                  <a:srgbClr val="000000">
                    <a:alpha val="100000"/>
                  </a:srgbClr>
                </a:solidFill>
                <a:latin typeface="Microsoft YaHei"/>
                <a:ea typeface="Microsoft YaHei"/>
                <a:cs typeface="Microsoft YaHei"/>
              </a:rPr>
              <a:t>。</a:t>
            </a:r>
            <a:endParaRPr lang="Microsoft YaHei" altLang="Microsoft YaHei" sz="1600"/>
          </a:p>
          <a:p>
            <a:pPr marL="15528" algn="l" rtl="0" eaLnBrk="0">
              <a:lnSpc>
                <a:spcPts val="1135"/>
              </a:lnSpc>
              <a:spcBef>
                <a:spcPts val="366"/>
              </a:spcBef>
            </a:pPr>
            <a:r>
              <a:rPr sz="800" spc="60">
                <a:solidFill>
                  <a:srgbClr val="000000">
                    <a:alpha val="100000"/>
                  </a:srgbClr>
                </a:solidFill>
                <a:latin typeface="Microsoft YaHei"/>
                <a:ea typeface="Microsoft YaHei"/>
                <a:cs typeface="Microsoft YaHei"/>
              </a:rPr>
              <a:t>色谱条件</a:t>
            </a:r>
            <a:r>
              <a:rPr sz="1600" spc="50">
                <a:solidFill>
                  <a:srgbClr val="000000">
                    <a:alpha val="100000"/>
                  </a:srgbClr>
                </a:solidFill>
                <a:latin typeface="Microsoft YaHei"/>
                <a:ea typeface="Microsoft YaHei"/>
                <a:cs typeface="Microsoft YaHei"/>
              </a:rPr>
              <a:t>：</a:t>
            </a:r>
            <a:endParaRPr lang="Microsoft YaHei" altLang="Microsoft YaHei" sz="1600"/>
          </a:p>
          <a:p>
            <a:pPr marL="14271" indent="1256" algn="l" rtl="0" eaLnBrk="0">
              <a:lnSpc>
                <a:spcPct val="81000"/>
              </a:lnSpc>
              <a:spcBef>
                <a:spcPts val="305"/>
              </a:spcBef>
            </a:pPr>
            <a:r>
              <a:rPr sz="900" spc="-20" baseline="5787">
                <a:solidFill>
                  <a:srgbClr val="000000">
                    <a:alpha val="100000"/>
                  </a:srgbClr>
                </a:solidFill>
                <a:latin typeface="Microsoft YaHei"/>
                <a:ea typeface="Microsoft YaHei"/>
                <a:cs typeface="Microsoft YaHei"/>
              </a:rPr>
              <a:t>色谱柱</a:t>
            </a:r>
            <a:r>
              <a:rPr sz="1900" spc="-20" baseline="2741">
                <a:solidFill>
                  <a:srgbClr val="000000">
                    <a:alpha val="100000"/>
                  </a:srgbClr>
                </a:solidFill>
                <a:latin typeface="Microsoft YaHei"/>
                <a:ea typeface="Microsoft YaHei"/>
                <a:cs typeface="Microsoft YaHei"/>
              </a:rPr>
              <a:t>：</a:t>
            </a:r>
            <a:r>
              <a:rPr sz="500" spc="-20">
                <a:solidFill>
                  <a:srgbClr val="000000">
                    <a:alpha val="100000"/>
                  </a:srgbClr>
                </a:solidFill>
                <a:latin typeface="Arial"/>
                <a:ea typeface="Arial"/>
                <a:cs typeface="Arial"/>
              </a:rPr>
              <a:t>25</a:t>
            </a:r>
            <a:r>
              <a:rPr sz="1300" spc="-20">
                <a:solidFill>
                  <a:srgbClr val="000000">
                    <a:alpha val="100000"/>
                  </a:srgbClr>
                </a:solidFill>
                <a:latin typeface="Microsoft YaHei"/>
                <a:ea typeface="Microsoft YaHei"/>
                <a:cs typeface="Microsoft YaHei"/>
              </a:rPr>
              <a:t>％</a:t>
            </a:r>
            <a:r>
              <a:rPr sz="500" spc="-20">
                <a:solidFill>
                  <a:srgbClr val="000000">
                    <a:alpha val="100000"/>
                  </a:srgbClr>
                </a:solidFill>
                <a:latin typeface="Arial"/>
                <a:ea typeface="Arial"/>
                <a:cs typeface="Arial"/>
              </a:rPr>
              <a:t>BMEE      C</a:t>
            </a:r>
            <a:r>
              <a:rPr sz="1300" spc="-20">
                <a:solidFill>
                  <a:srgbClr val="000000">
                    <a:alpha val="100000"/>
                  </a:srgbClr>
                </a:solidFill>
                <a:latin typeface="Arial"/>
                <a:ea typeface="Arial"/>
                <a:cs typeface="Arial"/>
              </a:rPr>
              <a:t>hr</a:t>
            </a:r>
            <a:r>
              <a:rPr sz="1300" spc="-10">
                <a:solidFill>
                  <a:srgbClr val="000000">
                    <a:alpha val="100000"/>
                  </a:srgbClr>
                </a:solidFill>
                <a:latin typeface="Arial"/>
                <a:ea typeface="Arial"/>
                <a:cs typeface="Arial"/>
              </a:rPr>
              <a:t>o</a:t>
            </a:r>
            <a:r>
              <a:rPr sz="1300" spc="0">
                <a:solidFill>
                  <a:srgbClr val="000000">
                    <a:alpha val="100000"/>
                  </a:srgbClr>
                </a:solidFill>
                <a:latin typeface="Arial"/>
                <a:ea typeface="Arial"/>
                <a:cs typeface="Arial"/>
              </a:rPr>
              <a:t>mosorb</a:t>
            </a:r>
            <a:r>
              <a:rPr sz="1300" spc="-20">
                <a:solidFill>
                  <a:srgbClr val="000000">
                    <a:alpha val="100000"/>
                  </a:srgbClr>
                </a:solidFill>
                <a:latin typeface="Arial"/>
                <a:ea typeface="Arial"/>
                <a:cs typeface="Arial"/>
              </a:rPr>
              <a:t> </a:t>
            </a:r>
            <a:r>
              <a:rPr sz="500" spc="0">
                <a:solidFill>
                  <a:srgbClr val="000000">
                    <a:alpha val="100000"/>
                  </a:srgbClr>
                </a:solidFill>
                <a:latin typeface="Arial"/>
                <a:ea typeface="Arial"/>
                <a:cs typeface="Arial"/>
              </a:rPr>
              <a:t>P</a:t>
            </a:r>
            <a:r>
              <a:rPr sz="1900" spc="-20" baseline="2741">
                <a:solidFill>
                  <a:srgbClr val="000000">
                    <a:alpha val="100000"/>
                  </a:srgbClr>
                </a:solidFill>
                <a:latin typeface="Microsoft YaHei"/>
                <a:ea typeface="Microsoft YaHei"/>
                <a:cs typeface="Microsoft YaHei"/>
              </a:rPr>
              <a:t>；</a:t>
            </a:r>
            <a:r>
              <a:rPr sz="1100" spc="0">
                <a:solidFill>
                  <a:srgbClr val="000000">
                    <a:alpha val="100000"/>
                  </a:srgbClr>
                </a:solidFill>
                <a:latin typeface="Microsoft YaHei"/>
                <a:ea typeface="Microsoft YaHei"/>
                <a:cs typeface="Microsoft YaHei"/>
              </a:rPr>
              <a:t>   </a:t>
            </a:r>
            <a:r>
              <a:rPr sz="600" spc="-20">
                <a:solidFill>
                  <a:srgbClr val="000000">
                    <a:alpha val="100000"/>
                  </a:srgbClr>
                </a:solidFill>
                <a:latin typeface="Microsoft YaHei"/>
                <a:ea typeface="Microsoft YaHei"/>
                <a:cs typeface="Microsoft YaHei"/>
              </a:rPr>
              <a:t>柱长</a:t>
            </a:r>
            <a:r>
              <a:rPr sz="1200" spc="-20">
                <a:solidFill>
                  <a:srgbClr val="000000">
                    <a:alpha val="100000"/>
                  </a:srgbClr>
                </a:solidFill>
                <a:latin typeface="Microsoft YaHei"/>
                <a:ea typeface="Microsoft YaHei"/>
                <a:cs typeface="Microsoft YaHei"/>
              </a:rPr>
              <a:t>：</a:t>
            </a:r>
            <a:r>
              <a:rPr sz="900" spc="-20" baseline="-5787">
                <a:solidFill>
                  <a:srgbClr val="000000">
                    <a:alpha val="100000"/>
                  </a:srgbClr>
                </a:solidFill>
                <a:latin typeface="Arial"/>
                <a:ea typeface="Arial"/>
                <a:cs typeface="Arial"/>
              </a:rPr>
              <a:t>7</a:t>
            </a:r>
            <a:r>
              <a:rPr sz="500" spc="-20">
                <a:solidFill>
                  <a:srgbClr val="000000">
                    <a:alpha val="100000"/>
                  </a:srgbClr>
                </a:solidFill>
                <a:latin typeface="Arial"/>
                <a:ea typeface="Arial"/>
                <a:cs typeface="Arial"/>
              </a:rPr>
              <a:t>   </a:t>
            </a:r>
            <a:r>
              <a:rPr sz="1300" spc="-10">
                <a:solidFill>
                  <a:srgbClr val="000000">
                    <a:alpha val="100000"/>
                  </a:srgbClr>
                </a:solidFill>
                <a:latin typeface="Arial"/>
                <a:ea typeface="Arial"/>
                <a:cs typeface="Arial"/>
              </a:rPr>
              <a:t>m</a:t>
            </a:r>
            <a:r>
              <a:rPr sz="1200" spc="-20">
                <a:solidFill>
                  <a:srgbClr val="000000">
                    <a:alpha val="100000"/>
                  </a:srgbClr>
                </a:solidFill>
                <a:latin typeface="Microsoft YaHei"/>
                <a:ea typeface="Microsoft YaHei"/>
                <a:cs typeface="Microsoft YaHei"/>
              </a:rPr>
              <a:t>；</a:t>
            </a:r>
            <a:endParaRPr lang="Microsoft YaHei" altLang="Microsoft YaHei" sz="1200"/>
          </a:p>
          <a:p>
            <a:pPr marL="14271" algn="l" rtl="0" eaLnBrk="0">
              <a:lnSpc>
                <a:spcPct val="66000"/>
              </a:lnSpc>
              <a:spcBef>
                <a:spcPts val="314"/>
              </a:spcBef>
            </a:pPr>
            <a:r>
              <a:rPr sz="700" spc="-30">
                <a:solidFill>
                  <a:srgbClr val="000000">
                    <a:alpha val="100000"/>
                  </a:srgbClr>
                </a:solidFill>
                <a:latin typeface="Microsoft YaHei"/>
                <a:ea typeface="Microsoft YaHei"/>
                <a:cs typeface="Microsoft YaHei"/>
              </a:rPr>
              <a:t>柱温</a:t>
            </a:r>
            <a:r>
              <a:rPr sz="1400" spc="-30">
                <a:solidFill>
                  <a:srgbClr val="000000">
                    <a:alpha val="100000"/>
                  </a:srgbClr>
                </a:solidFill>
                <a:latin typeface="Microsoft YaHei"/>
                <a:ea typeface="Microsoft YaHei"/>
                <a:cs typeface="Microsoft YaHei"/>
              </a:rPr>
              <a:t>：</a:t>
            </a:r>
            <a:r>
              <a:rPr sz="1100" spc="-30" baseline="-4735">
                <a:solidFill>
                  <a:srgbClr val="000000">
                    <a:alpha val="100000"/>
                  </a:srgbClr>
                </a:solidFill>
                <a:latin typeface="Arial"/>
                <a:ea typeface="Arial"/>
                <a:cs typeface="Arial"/>
              </a:rPr>
              <a:t>25</a:t>
            </a:r>
            <a:r>
              <a:rPr sz="600" spc="-30">
                <a:solidFill>
                  <a:srgbClr val="000000">
                    <a:alpha val="100000"/>
                  </a:srgbClr>
                </a:solidFill>
                <a:latin typeface="Arial"/>
                <a:ea typeface="Arial"/>
                <a:cs typeface="Arial"/>
              </a:rPr>
              <a:t> </a:t>
            </a:r>
            <a:r>
              <a:rPr sz="600" spc="-20">
                <a:solidFill>
                  <a:srgbClr val="000000">
                    <a:alpha val="100000"/>
                  </a:srgbClr>
                </a:solidFill>
                <a:latin typeface="Arial"/>
                <a:ea typeface="Arial"/>
                <a:cs typeface="Arial"/>
              </a:rPr>
              <a:t> </a:t>
            </a:r>
            <a:r>
              <a:rPr sz="1100" spc="0" baseline="-4735">
                <a:solidFill>
                  <a:srgbClr val="000000">
                    <a:alpha val="100000"/>
                  </a:srgbClr>
                </a:solidFill>
                <a:latin typeface="Microsoft YaHei"/>
                <a:ea typeface="Microsoft YaHei"/>
                <a:cs typeface="Microsoft YaHei"/>
              </a:rPr>
              <a:t>℃</a:t>
            </a:r>
            <a:r>
              <a:rPr sz="1400" spc="0">
                <a:solidFill>
                  <a:srgbClr val="000000">
                    <a:alpha val="100000"/>
                  </a:srgbClr>
                </a:solidFill>
                <a:latin typeface="Microsoft YaHei"/>
                <a:ea typeface="Microsoft YaHei"/>
                <a:cs typeface="Microsoft YaHei"/>
              </a:rPr>
              <a:t>；</a:t>
            </a:r>
            <a:endParaRPr lang="Microsoft YaHei" altLang="Microsoft YaHei" sz="1400"/>
          </a:p>
          <a:p>
            <a:pPr marL="15528" algn="l" rtl="0" eaLnBrk="0">
              <a:lnSpc>
                <a:spcPct val="67000"/>
              </a:lnSpc>
              <a:spcBef>
                <a:spcPts val="321"/>
              </a:spcBef>
            </a:pPr>
            <a:r>
              <a:rPr sz="500" spc="-20">
                <a:solidFill>
                  <a:srgbClr val="000000">
                    <a:alpha val="100000"/>
                  </a:srgbClr>
                </a:solidFill>
                <a:latin typeface="Microsoft YaHei"/>
                <a:ea typeface="Microsoft YaHei"/>
                <a:cs typeface="Microsoft YaHei"/>
              </a:rPr>
              <a:t>载气</a:t>
            </a:r>
            <a:r>
              <a:rPr sz="1100" spc="-20">
                <a:solidFill>
                  <a:srgbClr val="000000">
                    <a:alpha val="100000"/>
                  </a:srgbClr>
                </a:solidFill>
                <a:latin typeface="Microsoft YaHei"/>
                <a:ea typeface="Microsoft YaHei"/>
                <a:cs typeface="Microsoft YaHei"/>
              </a:rPr>
              <a:t>：</a:t>
            </a:r>
            <a:r>
              <a:rPr sz="500" spc="-20">
                <a:solidFill>
                  <a:srgbClr val="000000">
                    <a:alpha val="100000"/>
                  </a:srgbClr>
                </a:solidFill>
                <a:latin typeface="Microsoft YaHei"/>
                <a:ea typeface="Microsoft YaHei"/>
                <a:cs typeface="Microsoft YaHei"/>
              </a:rPr>
              <a:t>氨气</a:t>
            </a:r>
            <a:r>
              <a:rPr sz="1100" spc="-20">
                <a:solidFill>
                  <a:srgbClr val="000000">
                    <a:alpha val="100000"/>
                  </a:srgbClr>
                </a:solidFill>
                <a:latin typeface="Microsoft YaHei"/>
                <a:ea typeface="Microsoft YaHei"/>
                <a:cs typeface="Microsoft YaHei"/>
              </a:rPr>
              <a:t>，</a:t>
            </a:r>
            <a:r>
              <a:rPr sz="800" spc="-20" baseline="-6511">
                <a:solidFill>
                  <a:srgbClr val="000000">
                    <a:alpha val="100000"/>
                  </a:srgbClr>
                </a:solidFill>
                <a:latin typeface="Arial"/>
                <a:ea typeface="Arial"/>
                <a:cs typeface="Arial"/>
              </a:rPr>
              <a:t>40</a:t>
            </a:r>
            <a:r>
              <a:rPr sz="500" spc="-20">
                <a:solidFill>
                  <a:srgbClr val="000000">
                    <a:alpha val="100000"/>
                  </a:srgbClr>
                </a:solidFill>
                <a:latin typeface="Arial"/>
                <a:ea typeface="Arial"/>
                <a:cs typeface="Arial"/>
              </a:rPr>
              <a:t>  </a:t>
            </a:r>
            <a:r>
              <a:rPr sz="500" spc="0">
                <a:solidFill>
                  <a:srgbClr val="000000">
                    <a:alpha val="100000"/>
                  </a:srgbClr>
                </a:solidFill>
                <a:latin typeface="Arial"/>
                <a:ea typeface="Arial"/>
                <a:cs typeface="Arial"/>
              </a:rPr>
              <a:t> </a:t>
            </a:r>
            <a:r>
              <a:rPr sz="1200" spc="0">
                <a:solidFill>
                  <a:srgbClr val="000000">
                    <a:alpha val="100000"/>
                  </a:srgbClr>
                </a:solidFill>
                <a:latin typeface="Arial"/>
                <a:ea typeface="Arial"/>
                <a:cs typeface="Arial"/>
              </a:rPr>
              <a:t>m</a:t>
            </a:r>
            <a:r>
              <a:rPr sz="800" spc="0" baseline="-6511">
                <a:solidFill>
                  <a:srgbClr val="000000">
                    <a:alpha val="100000"/>
                  </a:srgbClr>
                </a:solidFill>
                <a:latin typeface="Arial"/>
                <a:ea typeface="Arial"/>
                <a:cs typeface="Arial"/>
              </a:rPr>
              <a:t>L</a:t>
            </a:r>
            <a:r>
              <a:rPr sz="1100" spc="0">
                <a:solidFill>
                  <a:srgbClr val="000000">
                    <a:alpha val="100000"/>
                  </a:srgbClr>
                </a:solidFill>
                <a:latin typeface="Microsoft YaHei"/>
                <a:ea typeface="Microsoft YaHei"/>
                <a:cs typeface="Microsoft YaHei"/>
              </a:rPr>
              <a:t>／</a:t>
            </a:r>
            <a:r>
              <a:rPr sz="1200" spc="0">
                <a:solidFill>
                  <a:srgbClr val="000000">
                    <a:alpha val="100000"/>
                  </a:srgbClr>
                </a:solidFill>
                <a:latin typeface="Arial"/>
                <a:ea typeface="Arial"/>
                <a:cs typeface="Arial"/>
              </a:rPr>
              <a:t>min</a:t>
            </a:r>
            <a:r>
              <a:rPr sz="1100" spc="0">
                <a:solidFill>
                  <a:srgbClr val="000000">
                    <a:alpha val="100000"/>
                  </a:srgbClr>
                </a:solidFill>
                <a:latin typeface="Microsoft YaHei"/>
                <a:ea typeface="Microsoft YaHei"/>
                <a:cs typeface="Microsoft YaHei"/>
              </a:rPr>
              <a:t>；</a:t>
            </a:r>
            <a:endParaRPr lang="Microsoft YaHei" altLang="Microsoft YaHei" sz="1100"/>
          </a:p>
          <a:p>
            <a:pPr marL="13538" algn="l" rtl="0" eaLnBrk="0">
              <a:lnSpc>
                <a:spcPts val="1601"/>
              </a:lnSpc>
            </a:pPr>
            <a:r>
              <a:rPr sz="600" spc="-30">
                <a:solidFill>
                  <a:srgbClr val="000000">
                    <a:alpha val="100000"/>
                  </a:srgbClr>
                </a:solidFill>
                <a:latin typeface="Microsoft YaHei"/>
                <a:ea typeface="Microsoft YaHei"/>
                <a:cs typeface="Microsoft YaHei"/>
              </a:rPr>
              <a:t>进样量</a:t>
            </a:r>
            <a:r>
              <a:rPr sz="1200" spc="-30">
                <a:solidFill>
                  <a:srgbClr val="000000">
                    <a:alpha val="100000"/>
                  </a:srgbClr>
                </a:solidFill>
                <a:latin typeface="Microsoft YaHei"/>
                <a:ea typeface="Microsoft YaHei"/>
                <a:cs typeface="Microsoft YaHei"/>
              </a:rPr>
              <a:t>：</a:t>
            </a:r>
            <a:r>
              <a:rPr sz="900" spc="-30" baseline="-8583">
                <a:solidFill>
                  <a:srgbClr val="000000">
                    <a:alpha val="100000"/>
                  </a:srgbClr>
                </a:solidFill>
                <a:latin typeface="Arial"/>
                <a:ea typeface="Arial"/>
                <a:cs typeface="Arial"/>
              </a:rPr>
              <a:t>0</a:t>
            </a:r>
            <a:r>
              <a:rPr sz="1300" spc="-30">
                <a:solidFill>
                  <a:srgbClr val="000000">
                    <a:alpha val="100000"/>
                  </a:srgbClr>
                </a:solidFill>
                <a:latin typeface="Microsoft YaHei"/>
                <a:ea typeface="Microsoft YaHei"/>
                <a:cs typeface="Microsoft YaHei"/>
              </a:rPr>
              <a:t>．</a:t>
            </a:r>
            <a:r>
              <a:rPr sz="900" spc="-30" baseline="-8583">
                <a:solidFill>
                  <a:srgbClr val="000000">
                    <a:alpha val="100000"/>
                  </a:srgbClr>
                </a:solidFill>
                <a:latin typeface="Arial"/>
                <a:ea typeface="Arial"/>
                <a:cs typeface="Arial"/>
              </a:rPr>
              <a:t>25</a:t>
            </a:r>
            <a:r>
              <a:rPr sz="500" spc="-30">
                <a:solidFill>
                  <a:srgbClr val="000000">
                    <a:alpha val="100000"/>
                  </a:srgbClr>
                </a:solidFill>
                <a:latin typeface="Arial"/>
                <a:ea typeface="Arial"/>
                <a:cs typeface="Arial"/>
              </a:rPr>
              <a:t>   </a:t>
            </a:r>
            <a:r>
              <a:rPr sz="1300" spc="-30">
                <a:solidFill>
                  <a:srgbClr val="000000">
                    <a:alpha val="100000"/>
                  </a:srgbClr>
                </a:solidFill>
                <a:latin typeface="Arial"/>
                <a:ea typeface="Arial"/>
                <a:cs typeface="Arial"/>
              </a:rPr>
              <a:t>m</a:t>
            </a:r>
            <a:r>
              <a:rPr sz="900" spc="0" baseline="-8583">
                <a:solidFill>
                  <a:srgbClr val="000000">
                    <a:alpha val="100000"/>
                  </a:srgbClr>
                </a:solidFill>
                <a:latin typeface="Arial"/>
                <a:ea typeface="Arial"/>
                <a:cs typeface="Arial"/>
              </a:rPr>
              <a:t>L</a:t>
            </a:r>
            <a:r>
              <a:rPr sz="1200" spc="-30">
                <a:solidFill>
                  <a:srgbClr val="000000">
                    <a:alpha val="100000"/>
                  </a:srgbClr>
                </a:solidFill>
                <a:latin typeface="Microsoft YaHei"/>
                <a:ea typeface="Microsoft YaHei"/>
                <a:cs typeface="Microsoft YaHei"/>
              </a:rPr>
              <a:t>。</a:t>
            </a:r>
            <a:endParaRPr lang="Microsoft YaHei" altLang="Microsoft YaHei" sz="1200"/>
          </a:p>
          <a:p>
            <a:pPr algn="l" rtl="0" eaLnBrk="0">
              <a:lnSpc>
                <a:spcPct val="100000"/>
              </a:lnSpc>
            </a:pPr>
            <a:endParaRPr lang="Arial" altLang="Arial" sz="900"/>
          </a:p>
          <a:p>
            <a:pPr algn="l" rtl="0" eaLnBrk="0">
              <a:lnSpc>
                <a:spcPct val="6429"/>
              </a:lnSpc>
            </a:pPr>
            <a:endParaRPr lang="Arial" altLang="Arial" sz="100"/>
          </a:p>
          <a:p>
            <a:pPr algn="r" rtl="0" eaLnBrk="0">
              <a:lnSpc>
                <a:spcPct val="94000"/>
              </a:lnSpc>
            </a:pPr>
            <a:r>
              <a:rPr sz="900" spc="50">
                <a:solidFill>
                  <a:srgbClr val="000000">
                    <a:alpha val="100000"/>
                  </a:srgbClr>
                </a:solidFill>
                <a:latin typeface="Microsoft YaHei"/>
                <a:ea typeface="Microsoft YaHei"/>
                <a:cs typeface="Microsoft YaHei"/>
              </a:rPr>
              <a:t>图 </a:t>
            </a:r>
            <a:r>
              <a:rPr sz="900" spc="40">
                <a:solidFill>
                  <a:srgbClr val="000000">
                    <a:alpha val="100000"/>
                  </a:srgbClr>
                </a:solidFill>
                <a:latin typeface="Arial"/>
                <a:ea typeface="Arial"/>
                <a:cs typeface="Arial"/>
              </a:rPr>
              <a:t>4</a:t>
            </a:r>
            <a:endParaRPr lang="Arial" altLang="Arial" sz="900"/>
          </a:p>
        </p:txBody>
      </p:sp>
      <p:sp>
        <p:nvSpPr>
          <p:cNvPr id="50" name="textbox 50"/>
          <p:cNvSpPr/>
          <p:nvPr/>
        </p:nvSpPr>
        <p:spPr>
          <a:xfrm>
            <a:off x="3314508" y="8473640"/>
            <a:ext cx="1454785" cy="16002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2834"/>
              </a:lnSpc>
            </a:pPr>
            <a:endParaRPr lang="Arial" altLang="Arial" sz="100"/>
          </a:p>
          <a:p>
            <a:pPr marL="12700" algn="l" rtl="0" eaLnBrk="0">
              <a:lnSpc>
                <a:spcPct val="98000"/>
              </a:lnSpc>
            </a:pPr>
            <a:r>
              <a:rPr sz="900" spc="140">
                <a:solidFill>
                  <a:srgbClr val="000000">
                    <a:alpha val="100000"/>
                  </a:srgbClr>
                </a:solidFill>
                <a:latin typeface="Microsoft YaHei"/>
                <a:ea typeface="Microsoft YaHei"/>
                <a:cs typeface="Microsoft YaHei"/>
              </a:rPr>
              <a:t>天然气的典型色谱图(</a:t>
            </a:r>
            <a:r>
              <a:rPr sz="900" spc="140">
                <a:solidFill>
                  <a:srgbClr val="000000">
                    <a:alpha val="100000"/>
                  </a:srgbClr>
                </a:solidFill>
                <a:latin typeface="Arial"/>
                <a:ea typeface="Arial"/>
                <a:cs typeface="Arial"/>
              </a:rPr>
              <a:t>1</a:t>
            </a:r>
            <a:r>
              <a:rPr sz="900" spc="30">
                <a:solidFill>
                  <a:srgbClr val="000000">
                    <a:alpha val="100000"/>
                  </a:srgbClr>
                </a:solidFill>
                <a:latin typeface="Microsoft YaHei"/>
                <a:ea typeface="Microsoft YaHei"/>
                <a:cs typeface="Microsoft YaHei"/>
              </a:rPr>
              <a:t>)</a:t>
            </a:r>
            <a:endParaRPr lang="Microsoft YaHei" altLang="Microsoft YaHei" sz="900"/>
          </a:p>
        </p:txBody>
      </p:sp>
      <p:sp>
        <p:nvSpPr>
          <p:cNvPr id="51" name="rect"/>
          <p:cNvSpPr/>
          <p:nvPr/>
        </p:nvSpPr>
        <p:spPr>
          <a:xfrm>
            <a:off x="3392677" y="8783446"/>
            <a:ext cx="190500" cy="190500"/>
          </a:xfrm>
          <a:prstGeom prst="rect">
            <a:avLst/>
          </a:prstGeom>
          <a:solidFill>
            <a:srgbClr val="3CA4DD">
              <a:alpha val="745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2" name="textbox 52"/>
          <p:cNvSpPr/>
          <p:nvPr/>
        </p:nvSpPr>
        <p:spPr>
          <a:xfrm>
            <a:off x="6519416" y="9861154"/>
            <a:ext cx="63500" cy="132079"/>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1799"/>
              </a:lnSpc>
            </a:pPr>
            <a:endParaRPr lang="Arial" altLang="Arial" sz="100"/>
          </a:p>
          <a:p>
            <a:pPr marL="12700" algn="l" rtl="0" eaLnBrk="0">
              <a:lnSpc>
                <a:spcPct val="100000"/>
              </a:lnSpc>
            </a:pPr>
            <a:r>
              <a:rPr sz="700" spc="0">
                <a:solidFill>
                  <a:srgbClr val="000000">
                    <a:alpha val="100000"/>
                  </a:srgbClr>
                </a:solidFill>
                <a:latin typeface="Arial"/>
                <a:ea typeface="Arial"/>
                <a:cs typeface="Arial"/>
              </a:rPr>
              <a:t>5</a:t>
            </a:r>
            <a:endParaRPr lang="Arial" altLang="Arial" sz="7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53" name="picture 53"/>
          <p:cNvPicPr>
            <a:picLocks noChangeAspect="1"/>
          </p:cNvPicPr>
          <p:nvPr/>
        </p:nvPicPr>
        <p:blipFill>
          <a:blip r:embed="rId2"/>
          <a:stretch>
            <a:fillRect/>
          </a:stretch>
        </p:blipFill>
        <p:spPr>
          <a:xfrm rot="21600000">
            <a:off x="1738838" y="1330236"/>
            <a:ext cx="3979241" cy="2432649"/>
          </a:xfrm>
          <a:prstGeom prst="rect">
            <a:avLst/>
          </a:prstGeom>
        </p:spPr>
      </p:pic>
      <p:pic>
        <p:nvPicPr>
          <p:cNvPr id="54" name="picture 54"/>
          <p:cNvPicPr>
            <a:picLocks noChangeAspect="1"/>
          </p:cNvPicPr>
          <p:nvPr/>
        </p:nvPicPr>
        <p:blipFill>
          <a:blip r:embed="rId3"/>
          <a:stretch>
            <a:fillRect/>
          </a:stretch>
        </p:blipFill>
        <p:spPr>
          <a:xfrm rot="21600000">
            <a:off x="149587" y="122528"/>
            <a:ext cx="1808781" cy="129596"/>
          </a:xfrm>
          <a:prstGeom prst="rect">
            <a:avLst/>
          </a:prstGeom>
        </p:spPr>
      </p:pic>
      <p:sp>
        <p:nvSpPr>
          <p:cNvPr id="55" name="textbox 55"/>
          <p:cNvSpPr/>
          <p:nvPr/>
        </p:nvSpPr>
        <p:spPr>
          <a:xfrm>
            <a:off x="1024564" y="4762175"/>
            <a:ext cx="3646170" cy="225488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341"/>
              </a:lnSpc>
            </a:pPr>
            <a:endParaRPr lang="Arial" altLang="Arial" sz="100"/>
          </a:p>
          <a:p>
            <a:pPr marL="14990" algn="l" rtl="0" eaLnBrk="0">
              <a:lnSpc>
                <a:spcPts val="859"/>
              </a:lnSpc>
            </a:pPr>
            <a:r>
              <a:rPr sz="1200" spc="90" baseline="-10616">
                <a:solidFill>
                  <a:srgbClr val="000000">
                    <a:alpha val="100000"/>
                  </a:srgbClr>
                </a:solidFill>
                <a:latin typeface="Arial"/>
                <a:ea typeface="Arial"/>
                <a:cs typeface="Arial"/>
              </a:rPr>
              <a:t>5</a:t>
            </a:r>
            <a:r>
              <a:rPr sz="700" spc="90">
                <a:solidFill>
                  <a:srgbClr val="000000">
                    <a:alpha val="100000"/>
                  </a:srgbClr>
                </a:solidFill>
                <a:latin typeface="Arial"/>
                <a:ea typeface="Arial"/>
                <a:cs typeface="Arial"/>
              </a:rPr>
              <a:t> </a:t>
            </a:r>
            <a:r>
              <a:rPr sz="800" spc="90">
                <a:solidFill>
                  <a:srgbClr val="000000">
                    <a:alpha val="100000"/>
                  </a:srgbClr>
                </a:solidFill>
                <a:latin typeface="Microsoft YaHei"/>
                <a:ea typeface="Microsoft YaHei"/>
                <a:cs typeface="Microsoft YaHei"/>
              </a:rPr>
              <a:t>— 丙烧</a:t>
            </a:r>
            <a:r>
              <a:rPr sz="1600" spc="70">
                <a:solidFill>
                  <a:srgbClr val="000000">
                    <a:alpha val="100000"/>
                  </a:srgbClr>
                </a:solidFill>
                <a:latin typeface="Microsoft YaHei"/>
                <a:ea typeface="Microsoft YaHei"/>
                <a:cs typeface="Microsoft YaHei"/>
              </a:rPr>
              <a:t>；</a:t>
            </a:r>
            <a:endParaRPr lang="Microsoft YaHei" altLang="Microsoft YaHei" sz="1600"/>
          </a:p>
          <a:p>
            <a:pPr marL="15426" algn="l" rtl="0" eaLnBrk="0">
              <a:lnSpc>
                <a:spcPct val="74000"/>
              </a:lnSpc>
              <a:spcBef>
                <a:spcPts val="6"/>
              </a:spcBef>
            </a:pPr>
            <a:r>
              <a:rPr sz="1200" spc="90" baseline="-4340">
                <a:solidFill>
                  <a:srgbClr val="000000">
                    <a:alpha val="100000"/>
                  </a:srgbClr>
                </a:solidFill>
                <a:latin typeface="Arial"/>
                <a:ea typeface="Arial"/>
                <a:cs typeface="Arial"/>
              </a:rPr>
              <a:t>6</a:t>
            </a:r>
            <a:r>
              <a:rPr sz="700" spc="90">
                <a:solidFill>
                  <a:srgbClr val="000000">
                    <a:alpha val="100000"/>
                  </a:srgbClr>
                </a:solidFill>
                <a:latin typeface="Arial"/>
                <a:ea typeface="Arial"/>
                <a:cs typeface="Arial"/>
              </a:rPr>
              <a:t> </a:t>
            </a:r>
            <a:r>
              <a:rPr sz="800" spc="90">
                <a:solidFill>
                  <a:srgbClr val="000000">
                    <a:alpha val="100000"/>
                  </a:srgbClr>
                </a:solidFill>
                <a:latin typeface="Microsoft YaHei"/>
                <a:ea typeface="Microsoft YaHei"/>
                <a:cs typeface="Microsoft YaHei"/>
              </a:rPr>
              <a:t>— 异丁烧</a:t>
            </a:r>
            <a:r>
              <a:rPr sz="1600" spc="80">
                <a:solidFill>
                  <a:srgbClr val="000000">
                    <a:alpha val="100000"/>
                  </a:srgbClr>
                </a:solidFill>
                <a:latin typeface="Microsoft YaHei"/>
                <a:ea typeface="Microsoft YaHei"/>
                <a:cs typeface="Microsoft YaHei"/>
              </a:rPr>
              <a:t>；</a:t>
            </a:r>
            <a:endParaRPr lang="Microsoft YaHei" altLang="Microsoft YaHei" sz="1600"/>
          </a:p>
          <a:p>
            <a:pPr marL="14990" algn="l" rtl="0" eaLnBrk="0">
              <a:lnSpc>
                <a:spcPct val="74000"/>
              </a:lnSpc>
              <a:spcBef>
                <a:spcPts val="6"/>
              </a:spcBef>
            </a:pPr>
            <a:r>
              <a:rPr sz="1200" spc="90" baseline="-4340">
                <a:solidFill>
                  <a:srgbClr val="000000">
                    <a:alpha val="100000"/>
                  </a:srgbClr>
                </a:solidFill>
                <a:latin typeface="Arial"/>
                <a:ea typeface="Arial"/>
                <a:cs typeface="Arial"/>
              </a:rPr>
              <a:t>7</a:t>
            </a:r>
            <a:r>
              <a:rPr sz="700" spc="90">
                <a:solidFill>
                  <a:srgbClr val="000000">
                    <a:alpha val="100000"/>
                  </a:srgbClr>
                </a:solidFill>
                <a:latin typeface="Arial"/>
                <a:ea typeface="Arial"/>
                <a:cs typeface="Arial"/>
              </a:rPr>
              <a:t> </a:t>
            </a:r>
            <a:r>
              <a:rPr sz="800" spc="90">
                <a:solidFill>
                  <a:srgbClr val="000000">
                    <a:alpha val="100000"/>
                  </a:srgbClr>
                </a:solidFill>
                <a:latin typeface="Microsoft YaHei"/>
                <a:ea typeface="Microsoft YaHei"/>
                <a:cs typeface="Microsoft YaHei"/>
              </a:rPr>
              <a:t>— 正丁烧</a:t>
            </a:r>
            <a:r>
              <a:rPr sz="1600" spc="80">
                <a:solidFill>
                  <a:srgbClr val="000000">
                    <a:alpha val="100000"/>
                  </a:srgbClr>
                </a:solidFill>
                <a:latin typeface="Microsoft YaHei"/>
                <a:ea typeface="Microsoft YaHei"/>
                <a:cs typeface="Microsoft YaHei"/>
              </a:rPr>
              <a:t>；</a:t>
            </a:r>
            <a:endParaRPr lang="Microsoft YaHei" altLang="Microsoft YaHei" sz="1600"/>
          </a:p>
          <a:p>
            <a:pPr marL="13899" algn="l" rtl="0" eaLnBrk="0">
              <a:lnSpc>
                <a:spcPct val="74000"/>
              </a:lnSpc>
              <a:spcBef>
                <a:spcPts val="6"/>
              </a:spcBef>
            </a:pPr>
            <a:r>
              <a:rPr sz="1200" spc="100" baseline="-4340">
                <a:solidFill>
                  <a:srgbClr val="000000">
                    <a:alpha val="100000"/>
                  </a:srgbClr>
                </a:solidFill>
                <a:latin typeface="Arial"/>
                <a:ea typeface="Arial"/>
                <a:cs typeface="Arial"/>
              </a:rPr>
              <a:t>8</a:t>
            </a:r>
            <a:r>
              <a:rPr sz="700" spc="100">
                <a:solidFill>
                  <a:srgbClr val="000000">
                    <a:alpha val="100000"/>
                  </a:srgbClr>
                </a:solidFill>
                <a:latin typeface="Arial"/>
                <a:ea typeface="Arial"/>
                <a:cs typeface="Arial"/>
              </a:rPr>
              <a:t> </a:t>
            </a:r>
            <a:r>
              <a:rPr sz="800" spc="100">
                <a:solidFill>
                  <a:srgbClr val="000000">
                    <a:alpha val="100000"/>
                  </a:srgbClr>
                </a:solidFill>
                <a:latin typeface="Microsoft YaHei"/>
                <a:ea typeface="Microsoft YaHei"/>
                <a:cs typeface="Microsoft YaHei"/>
              </a:rPr>
              <a:t>— 异皮烧</a:t>
            </a:r>
            <a:r>
              <a:rPr sz="1600" spc="20">
                <a:solidFill>
                  <a:srgbClr val="000000">
                    <a:alpha val="100000"/>
                  </a:srgbClr>
                </a:solidFill>
                <a:latin typeface="Microsoft YaHei"/>
                <a:ea typeface="Microsoft YaHei"/>
                <a:cs typeface="Microsoft YaHei"/>
              </a:rPr>
              <a:t>；</a:t>
            </a:r>
            <a:endParaRPr lang="Microsoft YaHei" altLang="Microsoft YaHei" sz="1600"/>
          </a:p>
          <a:p>
            <a:pPr marL="15426" algn="l" rtl="0" eaLnBrk="0">
              <a:lnSpc>
                <a:spcPct val="74000"/>
              </a:lnSpc>
              <a:spcBef>
                <a:spcPts val="6"/>
              </a:spcBef>
            </a:pPr>
            <a:r>
              <a:rPr sz="1200" spc="90" baseline="-4340">
                <a:solidFill>
                  <a:srgbClr val="000000">
                    <a:alpha val="100000"/>
                  </a:srgbClr>
                </a:solidFill>
                <a:latin typeface="Arial"/>
                <a:ea typeface="Arial"/>
                <a:cs typeface="Arial"/>
              </a:rPr>
              <a:t>9</a:t>
            </a:r>
            <a:r>
              <a:rPr sz="700" spc="90">
                <a:solidFill>
                  <a:srgbClr val="000000">
                    <a:alpha val="100000"/>
                  </a:srgbClr>
                </a:solidFill>
                <a:latin typeface="Arial"/>
                <a:ea typeface="Arial"/>
                <a:cs typeface="Arial"/>
              </a:rPr>
              <a:t> </a:t>
            </a:r>
            <a:r>
              <a:rPr sz="800" spc="90">
                <a:solidFill>
                  <a:srgbClr val="000000">
                    <a:alpha val="100000"/>
                  </a:srgbClr>
                </a:solidFill>
                <a:latin typeface="Microsoft YaHei"/>
                <a:ea typeface="Microsoft YaHei"/>
                <a:cs typeface="Microsoft YaHei"/>
              </a:rPr>
              <a:t>— 正皮烧</a:t>
            </a:r>
            <a:r>
              <a:rPr sz="1600" spc="80">
                <a:solidFill>
                  <a:srgbClr val="000000">
                    <a:alpha val="100000"/>
                  </a:srgbClr>
                </a:solidFill>
                <a:latin typeface="Microsoft YaHei"/>
                <a:ea typeface="Microsoft YaHei"/>
                <a:cs typeface="Microsoft YaHei"/>
              </a:rPr>
              <a:t>；</a:t>
            </a:r>
            <a:endParaRPr lang="Microsoft YaHei" altLang="Microsoft YaHei" sz="1600"/>
          </a:p>
          <a:p>
            <a:pPr marL="16081" algn="l" rtl="0" eaLnBrk="0">
              <a:lnSpc>
                <a:spcPct val="74000"/>
              </a:lnSpc>
              <a:spcBef>
                <a:spcPts val="6"/>
              </a:spcBef>
            </a:pPr>
            <a:r>
              <a:rPr sz="1200" spc="90" baseline="-4340">
                <a:solidFill>
                  <a:srgbClr val="000000">
                    <a:alpha val="100000"/>
                  </a:srgbClr>
                </a:solidFill>
                <a:latin typeface="Arial"/>
                <a:ea typeface="Arial"/>
                <a:cs typeface="Arial"/>
              </a:rPr>
              <a:t>10</a:t>
            </a:r>
            <a:r>
              <a:rPr sz="700" spc="90">
                <a:solidFill>
                  <a:srgbClr val="000000">
                    <a:alpha val="100000"/>
                  </a:srgbClr>
                </a:solidFill>
                <a:latin typeface="Arial"/>
                <a:ea typeface="Arial"/>
                <a:cs typeface="Arial"/>
              </a:rPr>
              <a:t> </a:t>
            </a:r>
            <a:r>
              <a:rPr sz="800" spc="90">
                <a:solidFill>
                  <a:srgbClr val="000000">
                    <a:alpha val="100000"/>
                  </a:srgbClr>
                </a:solidFill>
                <a:latin typeface="Microsoft YaHei"/>
                <a:ea typeface="Microsoft YaHei"/>
                <a:cs typeface="Microsoft YaHei"/>
              </a:rPr>
              <a:t>— 己烧及更重组分</a:t>
            </a:r>
            <a:r>
              <a:rPr sz="1600" spc="50">
                <a:solidFill>
                  <a:srgbClr val="000000">
                    <a:alpha val="100000"/>
                  </a:srgbClr>
                </a:solidFill>
                <a:latin typeface="Microsoft YaHei"/>
                <a:ea typeface="Microsoft YaHei"/>
                <a:cs typeface="Microsoft YaHei"/>
              </a:rPr>
              <a:t>。</a:t>
            </a:r>
            <a:endParaRPr lang="Microsoft YaHei" altLang="Microsoft YaHei" sz="1600"/>
          </a:p>
          <a:p>
            <a:pPr marL="14690" algn="l" rtl="0" eaLnBrk="0">
              <a:lnSpc>
                <a:spcPct val="88000"/>
              </a:lnSpc>
              <a:spcBef>
                <a:spcPts val="13"/>
              </a:spcBef>
            </a:pPr>
            <a:r>
              <a:rPr sz="800" spc="60">
                <a:solidFill>
                  <a:srgbClr val="000000">
                    <a:alpha val="100000"/>
                  </a:srgbClr>
                </a:solidFill>
                <a:latin typeface="Microsoft YaHei"/>
                <a:ea typeface="Microsoft YaHei"/>
                <a:cs typeface="Microsoft YaHei"/>
              </a:rPr>
              <a:t>色谱条件</a:t>
            </a:r>
            <a:r>
              <a:rPr sz="1600" spc="50">
                <a:solidFill>
                  <a:srgbClr val="000000">
                    <a:alpha val="100000"/>
                  </a:srgbClr>
                </a:solidFill>
                <a:latin typeface="Microsoft YaHei"/>
                <a:ea typeface="Microsoft YaHei"/>
                <a:cs typeface="Microsoft YaHei"/>
              </a:rPr>
              <a:t>：</a:t>
            </a:r>
            <a:endParaRPr lang="Microsoft YaHei" altLang="Microsoft YaHei" sz="1600"/>
          </a:p>
          <a:p>
            <a:pPr marL="14690" algn="l" rtl="0" eaLnBrk="0">
              <a:lnSpc>
                <a:spcPct val="67000"/>
              </a:lnSpc>
              <a:spcBef>
                <a:spcPts val="296"/>
              </a:spcBef>
            </a:pPr>
            <a:r>
              <a:rPr sz="900" spc="-20" baseline="5787">
                <a:solidFill>
                  <a:srgbClr val="000000">
                    <a:alpha val="100000"/>
                  </a:srgbClr>
                </a:solidFill>
                <a:latin typeface="Microsoft YaHei"/>
                <a:ea typeface="Microsoft YaHei"/>
                <a:cs typeface="Microsoft YaHei"/>
              </a:rPr>
              <a:t>色谱柱</a:t>
            </a:r>
            <a:r>
              <a:rPr sz="1800" spc="-20" baseline="5787">
                <a:solidFill>
                  <a:srgbClr val="000000">
                    <a:alpha val="100000"/>
                  </a:srgbClr>
                </a:solidFill>
                <a:latin typeface="Microsoft YaHei"/>
                <a:ea typeface="Microsoft YaHei"/>
                <a:cs typeface="Microsoft YaHei"/>
              </a:rPr>
              <a:t>：</a:t>
            </a:r>
            <a:r>
              <a:rPr sz="500" spc="-20">
                <a:solidFill>
                  <a:srgbClr val="000000">
                    <a:alpha val="100000"/>
                  </a:srgbClr>
                </a:solidFill>
                <a:latin typeface="Arial"/>
                <a:ea typeface="Arial"/>
                <a:cs typeface="Arial"/>
              </a:rPr>
              <a:t>S</a:t>
            </a:r>
            <a:r>
              <a:rPr sz="1200" spc="-20">
                <a:solidFill>
                  <a:srgbClr val="000000">
                    <a:alpha val="100000"/>
                  </a:srgbClr>
                </a:solidFill>
                <a:latin typeface="Arial"/>
                <a:ea typeface="Arial"/>
                <a:cs typeface="Arial"/>
              </a:rPr>
              <a:t>ilicone </a:t>
            </a:r>
            <a:r>
              <a:rPr sz="500" spc="-20">
                <a:solidFill>
                  <a:srgbClr val="000000">
                    <a:alpha val="100000"/>
                  </a:srgbClr>
                </a:solidFill>
                <a:latin typeface="Arial"/>
                <a:ea typeface="Arial"/>
                <a:cs typeface="Arial"/>
              </a:rPr>
              <a:t>200</a:t>
            </a:r>
            <a:r>
              <a:rPr sz="1800" spc="-20" baseline="5787">
                <a:solidFill>
                  <a:srgbClr val="000000">
                    <a:alpha val="100000"/>
                  </a:srgbClr>
                </a:solidFill>
                <a:latin typeface="Microsoft YaHei"/>
                <a:ea typeface="Microsoft YaHei"/>
                <a:cs typeface="Microsoft YaHei"/>
              </a:rPr>
              <a:t>／</a:t>
            </a:r>
            <a:r>
              <a:rPr sz="500" spc="-20">
                <a:solidFill>
                  <a:srgbClr val="000000">
                    <a:alpha val="100000"/>
                  </a:srgbClr>
                </a:solidFill>
                <a:latin typeface="Arial"/>
                <a:ea typeface="Arial"/>
                <a:cs typeface="Arial"/>
              </a:rPr>
              <a:t>500  C</a:t>
            </a:r>
            <a:r>
              <a:rPr sz="1200" spc="-20">
                <a:solidFill>
                  <a:srgbClr val="000000">
                    <a:alpha val="100000"/>
                  </a:srgbClr>
                </a:solidFill>
                <a:latin typeface="Arial"/>
                <a:ea typeface="Arial"/>
                <a:cs typeface="Arial"/>
              </a:rPr>
              <a:t>hr</a:t>
            </a:r>
            <a:r>
              <a:rPr sz="1200" spc="-10">
                <a:solidFill>
                  <a:srgbClr val="000000">
                    <a:alpha val="100000"/>
                  </a:srgbClr>
                </a:solidFill>
                <a:latin typeface="Arial"/>
                <a:ea typeface="Arial"/>
                <a:cs typeface="Arial"/>
              </a:rPr>
              <a:t>o</a:t>
            </a:r>
            <a:r>
              <a:rPr sz="1200" spc="0">
                <a:solidFill>
                  <a:srgbClr val="000000">
                    <a:alpha val="100000"/>
                  </a:srgbClr>
                </a:solidFill>
                <a:latin typeface="Arial"/>
                <a:ea typeface="Arial"/>
                <a:cs typeface="Arial"/>
              </a:rPr>
              <a:t>mosorb</a:t>
            </a:r>
            <a:r>
              <a:rPr sz="1200" spc="-20">
                <a:solidFill>
                  <a:srgbClr val="000000">
                    <a:alpha val="100000"/>
                  </a:srgbClr>
                </a:solidFill>
                <a:latin typeface="Arial"/>
                <a:ea typeface="Arial"/>
                <a:cs typeface="Arial"/>
              </a:rPr>
              <a:t> </a:t>
            </a:r>
            <a:r>
              <a:rPr sz="500" spc="0">
                <a:solidFill>
                  <a:srgbClr val="000000">
                    <a:alpha val="100000"/>
                  </a:srgbClr>
                </a:solidFill>
                <a:latin typeface="Arial"/>
                <a:ea typeface="Arial"/>
                <a:cs typeface="Arial"/>
              </a:rPr>
              <a:t>P</a:t>
            </a:r>
            <a:r>
              <a:rPr sz="500" spc="-20">
                <a:solidFill>
                  <a:srgbClr val="000000">
                    <a:alpha val="100000"/>
                  </a:srgbClr>
                </a:solidFill>
                <a:latin typeface="Arial"/>
                <a:ea typeface="Arial"/>
                <a:cs typeface="Arial"/>
              </a:rPr>
              <a:t>  </a:t>
            </a:r>
            <a:r>
              <a:rPr sz="500" spc="0">
                <a:solidFill>
                  <a:srgbClr val="000000">
                    <a:alpha val="100000"/>
                  </a:srgbClr>
                </a:solidFill>
                <a:latin typeface="Arial"/>
                <a:ea typeface="Arial"/>
                <a:cs typeface="Arial"/>
              </a:rPr>
              <a:t>AW</a:t>
            </a:r>
            <a:r>
              <a:rPr sz="1800" spc="-20" baseline="5787">
                <a:solidFill>
                  <a:srgbClr val="000000">
                    <a:alpha val="100000"/>
                  </a:srgbClr>
                </a:solidFill>
                <a:latin typeface="Microsoft YaHei"/>
                <a:ea typeface="Microsoft YaHei"/>
                <a:cs typeface="Microsoft YaHei"/>
              </a:rPr>
              <a:t>；</a:t>
            </a:r>
            <a:endParaRPr lang="Microsoft YaHei" altLang="Microsoft YaHei" sz="1169"/>
          </a:p>
          <a:p>
            <a:pPr marL="13433" algn="l" rtl="0" eaLnBrk="0">
              <a:lnSpc>
                <a:spcPct val="99000"/>
              </a:lnSpc>
              <a:spcBef>
                <a:spcPts val="13"/>
              </a:spcBef>
            </a:pPr>
            <a:r>
              <a:rPr sz="600" spc="-30">
                <a:solidFill>
                  <a:srgbClr val="000000">
                    <a:alpha val="100000"/>
                  </a:srgbClr>
                </a:solidFill>
                <a:latin typeface="Microsoft YaHei"/>
                <a:ea typeface="Microsoft YaHei"/>
                <a:cs typeface="Microsoft YaHei"/>
              </a:rPr>
              <a:t>柱长</a:t>
            </a:r>
            <a:r>
              <a:rPr sz="1300" spc="-30">
                <a:solidFill>
                  <a:srgbClr val="000000">
                    <a:alpha val="100000"/>
                  </a:srgbClr>
                </a:solidFill>
                <a:latin typeface="Microsoft YaHei"/>
                <a:ea typeface="Microsoft YaHei"/>
                <a:cs typeface="Microsoft YaHei"/>
              </a:rPr>
              <a:t>：</a:t>
            </a:r>
            <a:r>
              <a:rPr sz="900" spc="-30" baseline="-5787">
                <a:solidFill>
                  <a:srgbClr val="000000">
                    <a:alpha val="100000"/>
                  </a:srgbClr>
                </a:solidFill>
                <a:latin typeface="Arial"/>
                <a:ea typeface="Arial"/>
                <a:cs typeface="Arial"/>
              </a:rPr>
              <a:t>10</a:t>
            </a:r>
            <a:r>
              <a:rPr sz="500" spc="-30">
                <a:solidFill>
                  <a:srgbClr val="000000">
                    <a:alpha val="100000"/>
                  </a:srgbClr>
                </a:solidFill>
                <a:latin typeface="Arial"/>
                <a:ea typeface="Arial"/>
                <a:cs typeface="Arial"/>
              </a:rPr>
              <a:t>   </a:t>
            </a:r>
            <a:r>
              <a:rPr sz="1300" spc="0">
                <a:solidFill>
                  <a:srgbClr val="000000">
                    <a:alpha val="100000"/>
                  </a:srgbClr>
                </a:solidFill>
                <a:latin typeface="Arial"/>
                <a:ea typeface="Arial"/>
                <a:cs typeface="Arial"/>
              </a:rPr>
              <a:t>m</a:t>
            </a:r>
            <a:r>
              <a:rPr sz="1300" spc="-10">
                <a:solidFill>
                  <a:srgbClr val="000000">
                    <a:alpha val="100000"/>
                  </a:srgbClr>
                </a:solidFill>
                <a:latin typeface="Microsoft YaHei"/>
                <a:ea typeface="Microsoft YaHei"/>
                <a:cs typeface="Microsoft YaHei"/>
              </a:rPr>
              <a:t>；</a:t>
            </a:r>
            <a:endParaRPr lang="Microsoft YaHei" altLang="Microsoft YaHei" sz="1300"/>
          </a:p>
          <a:p>
            <a:pPr marL="14690" algn="l" rtl="0" eaLnBrk="0">
              <a:lnSpc>
                <a:spcPct val="67000"/>
              </a:lnSpc>
              <a:spcBef>
                <a:spcPts val="331"/>
              </a:spcBef>
            </a:pPr>
            <a:r>
              <a:rPr sz="500" spc="-20">
                <a:solidFill>
                  <a:srgbClr val="000000">
                    <a:alpha val="100000"/>
                  </a:srgbClr>
                </a:solidFill>
                <a:latin typeface="Microsoft YaHei"/>
                <a:ea typeface="Microsoft YaHei"/>
                <a:cs typeface="Microsoft YaHei"/>
              </a:rPr>
              <a:t>载气</a:t>
            </a:r>
            <a:r>
              <a:rPr sz="1100" spc="-20">
                <a:solidFill>
                  <a:srgbClr val="000000">
                    <a:alpha val="100000"/>
                  </a:srgbClr>
                </a:solidFill>
                <a:latin typeface="Microsoft YaHei"/>
                <a:ea typeface="Microsoft YaHei"/>
                <a:cs typeface="Microsoft YaHei"/>
              </a:rPr>
              <a:t>：</a:t>
            </a:r>
            <a:r>
              <a:rPr sz="500" spc="-20">
                <a:solidFill>
                  <a:srgbClr val="000000">
                    <a:alpha val="100000"/>
                  </a:srgbClr>
                </a:solidFill>
                <a:latin typeface="Microsoft YaHei"/>
                <a:ea typeface="Microsoft YaHei"/>
                <a:cs typeface="Microsoft YaHei"/>
              </a:rPr>
              <a:t>氨气</a:t>
            </a:r>
            <a:r>
              <a:rPr sz="1100" spc="-20">
                <a:solidFill>
                  <a:srgbClr val="000000">
                    <a:alpha val="100000"/>
                  </a:srgbClr>
                </a:solidFill>
                <a:latin typeface="Microsoft YaHei"/>
                <a:ea typeface="Microsoft YaHei"/>
                <a:cs typeface="Microsoft YaHei"/>
              </a:rPr>
              <a:t>，</a:t>
            </a:r>
            <a:r>
              <a:rPr sz="800" spc="-20" baseline="-6511">
                <a:solidFill>
                  <a:srgbClr val="000000">
                    <a:alpha val="100000"/>
                  </a:srgbClr>
                </a:solidFill>
                <a:latin typeface="Arial"/>
                <a:ea typeface="Arial"/>
                <a:cs typeface="Arial"/>
              </a:rPr>
              <a:t>40</a:t>
            </a:r>
            <a:r>
              <a:rPr sz="500" spc="-20">
                <a:solidFill>
                  <a:srgbClr val="000000">
                    <a:alpha val="100000"/>
                  </a:srgbClr>
                </a:solidFill>
                <a:latin typeface="Arial"/>
                <a:ea typeface="Arial"/>
                <a:cs typeface="Arial"/>
              </a:rPr>
              <a:t>  </a:t>
            </a:r>
            <a:r>
              <a:rPr sz="500" spc="0">
                <a:solidFill>
                  <a:srgbClr val="000000">
                    <a:alpha val="100000"/>
                  </a:srgbClr>
                </a:solidFill>
                <a:latin typeface="Arial"/>
                <a:ea typeface="Arial"/>
                <a:cs typeface="Arial"/>
              </a:rPr>
              <a:t> </a:t>
            </a:r>
            <a:r>
              <a:rPr sz="1200" spc="0">
                <a:solidFill>
                  <a:srgbClr val="000000">
                    <a:alpha val="100000"/>
                  </a:srgbClr>
                </a:solidFill>
                <a:latin typeface="Arial"/>
                <a:ea typeface="Arial"/>
                <a:cs typeface="Arial"/>
              </a:rPr>
              <a:t>m</a:t>
            </a:r>
            <a:r>
              <a:rPr sz="800" spc="0" baseline="-6511">
                <a:solidFill>
                  <a:srgbClr val="000000">
                    <a:alpha val="100000"/>
                  </a:srgbClr>
                </a:solidFill>
                <a:latin typeface="Arial"/>
                <a:ea typeface="Arial"/>
                <a:cs typeface="Arial"/>
              </a:rPr>
              <a:t>L</a:t>
            </a:r>
            <a:r>
              <a:rPr sz="1100" spc="0">
                <a:solidFill>
                  <a:srgbClr val="000000">
                    <a:alpha val="100000"/>
                  </a:srgbClr>
                </a:solidFill>
                <a:latin typeface="Microsoft YaHei"/>
                <a:ea typeface="Microsoft YaHei"/>
                <a:cs typeface="Microsoft YaHei"/>
              </a:rPr>
              <a:t>／</a:t>
            </a:r>
            <a:r>
              <a:rPr sz="1200" spc="0">
                <a:solidFill>
                  <a:srgbClr val="000000">
                    <a:alpha val="100000"/>
                  </a:srgbClr>
                </a:solidFill>
                <a:latin typeface="Arial"/>
                <a:ea typeface="Arial"/>
                <a:cs typeface="Arial"/>
              </a:rPr>
              <a:t>min</a:t>
            </a:r>
            <a:r>
              <a:rPr sz="1100" spc="0">
                <a:solidFill>
                  <a:srgbClr val="000000">
                    <a:alpha val="100000"/>
                  </a:srgbClr>
                </a:solidFill>
                <a:latin typeface="Microsoft YaHei"/>
                <a:ea typeface="Microsoft YaHei"/>
                <a:cs typeface="Microsoft YaHei"/>
              </a:rPr>
              <a:t>；</a:t>
            </a:r>
            <a:endParaRPr lang="Microsoft YaHei" altLang="Microsoft YaHei" sz="1100"/>
          </a:p>
          <a:p>
            <a:pPr marL="12700" algn="l" rtl="0" eaLnBrk="0">
              <a:lnSpc>
                <a:spcPts val="1601"/>
              </a:lnSpc>
            </a:pPr>
            <a:r>
              <a:rPr sz="600" spc="-30">
                <a:solidFill>
                  <a:srgbClr val="000000">
                    <a:alpha val="100000"/>
                  </a:srgbClr>
                </a:solidFill>
                <a:latin typeface="Microsoft YaHei"/>
                <a:ea typeface="Microsoft YaHei"/>
                <a:cs typeface="Microsoft YaHei"/>
              </a:rPr>
              <a:t>进样量</a:t>
            </a:r>
            <a:r>
              <a:rPr sz="1200" spc="-30">
                <a:solidFill>
                  <a:srgbClr val="000000">
                    <a:alpha val="100000"/>
                  </a:srgbClr>
                </a:solidFill>
                <a:latin typeface="Microsoft YaHei"/>
                <a:ea typeface="Microsoft YaHei"/>
                <a:cs typeface="Microsoft YaHei"/>
              </a:rPr>
              <a:t>：</a:t>
            </a:r>
            <a:r>
              <a:rPr sz="900" spc="-30" baseline="-8583">
                <a:solidFill>
                  <a:srgbClr val="000000">
                    <a:alpha val="100000"/>
                  </a:srgbClr>
                </a:solidFill>
                <a:latin typeface="Arial"/>
                <a:ea typeface="Arial"/>
                <a:cs typeface="Arial"/>
              </a:rPr>
              <a:t>0</a:t>
            </a:r>
            <a:r>
              <a:rPr sz="1300" spc="-30">
                <a:solidFill>
                  <a:srgbClr val="000000">
                    <a:alpha val="100000"/>
                  </a:srgbClr>
                </a:solidFill>
                <a:latin typeface="Microsoft YaHei"/>
                <a:ea typeface="Microsoft YaHei"/>
                <a:cs typeface="Microsoft YaHei"/>
              </a:rPr>
              <a:t>．</a:t>
            </a:r>
            <a:r>
              <a:rPr sz="900" spc="-30" baseline="-8583">
                <a:solidFill>
                  <a:srgbClr val="000000">
                    <a:alpha val="100000"/>
                  </a:srgbClr>
                </a:solidFill>
                <a:latin typeface="Arial"/>
                <a:ea typeface="Arial"/>
                <a:cs typeface="Arial"/>
              </a:rPr>
              <a:t>25</a:t>
            </a:r>
            <a:r>
              <a:rPr sz="500" spc="-30">
                <a:solidFill>
                  <a:srgbClr val="000000">
                    <a:alpha val="100000"/>
                  </a:srgbClr>
                </a:solidFill>
                <a:latin typeface="Arial"/>
                <a:ea typeface="Arial"/>
                <a:cs typeface="Arial"/>
              </a:rPr>
              <a:t>   </a:t>
            </a:r>
            <a:r>
              <a:rPr sz="1300" spc="-30">
                <a:solidFill>
                  <a:srgbClr val="000000">
                    <a:alpha val="100000"/>
                  </a:srgbClr>
                </a:solidFill>
                <a:latin typeface="Arial"/>
                <a:ea typeface="Arial"/>
                <a:cs typeface="Arial"/>
              </a:rPr>
              <a:t>m</a:t>
            </a:r>
            <a:r>
              <a:rPr sz="900" spc="0" baseline="-8583">
                <a:solidFill>
                  <a:srgbClr val="000000">
                    <a:alpha val="100000"/>
                  </a:srgbClr>
                </a:solidFill>
                <a:latin typeface="Arial"/>
                <a:ea typeface="Arial"/>
                <a:cs typeface="Arial"/>
              </a:rPr>
              <a:t>L</a:t>
            </a:r>
            <a:r>
              <a:rPr sz="1200" spc="-30">
                <a:solidFill>
                  <a:srgbClr val="000000">
                    <a:alpha val="100000"/>
                  </a:srgbClr>
                </a:solidFill>
                <a:latin typeface="Microsoft YaHei"/>
                <a:ea typeface="Microsoft YaHei"/>
                <a:cs typeface="Microsoft YaHei"/>
              </a:rPr>
              <a:t>。</a:t>
            </a:r>
            <a:endParaRPr lang="Microsoft YaHei" altLang="Microsoft YaHei" sz="1200"/>
          </a:p>
          <a:p>
            <a:pPr algn="l" rtl="0" eaLnBrk="0">
              <a:lnSpc>
                <a:spcPct val="100000"/>
              </a:lnSpc>
            </a:pPr>
            <a:endParaRPr lang="Arial" altLang="Arial" sz="900"/>
          </a:p>
          <a:p>
            <a:pPr algn="r" rtl="0" eaLnBrk="0">
              <a:lnSpc>
                <a:spcPct val="97000"/>
              </a:lnSpc>
              <a:spcBef>
                <a:spcPts val="6"/>
              </a:spcBef>
            </a:pPr>
            <a:r>
              <a:rPr sz="900" spc="100">
                <a:solidFill>
                  <a:srgbClr val="000000">
                    <a:alpha val="100000"/>
                  </a:srgbClr>
                </a:solidFill>
                <a:latin typeface="Microsoft YaHei"/>
                <a:ea typeface="Microsoft YaHei"/>
                <a:cs typeface="Microsoft YaHei"/>
              </a:rPr>
              <a:t>图 </a:t>
            </a:r>
            <a:r>
              <a:rPr sz="1400" spc="100" baseline="-3720">
                <a:solidFill>
                  <a:srgbClr val="000000">
                    <a:alpha val="100000"/>
                  </a:srgbClr>
                </a:solidFill>
                <a:latin typeface="Arial"/>
                <a:ea typeface="Arial"/>
                <a:cs typeface="Arial"/>
              </a:rPr>
              <a:t>5</a:t>
            </a:r>
            <a:r>
              <a:rPr sz="900" spc="100">
                <a:solidFill>
                  <a:srgbClr val="000000">
                    <a:alpha val="100000"/>
                  </a:srgbClr>
                </a:solidFill>
                <a:latin typeface="Arial"/>
                <a:ea typeface="Arial"/>
                <a:cs typeface="Arial"/>
              </a:rPr>
              <a:t>    </a:t>
            </a:r>
            <a:r>
              <a:rPr sz="900" spc="100">
                <a:solidFill>
                  <a:srgbClr val="000000">
                    <a:alpha val="100000"/>
                  </a:srgbClr>
                </a:solidFill>
                <a:latin typeface="Microsoft YaHei"/>
                <a:ea typeface="Microsoft YaHei"/>
                <a:cs typeface="Microsoft YaHei"/>
              </a:rPr>
              <a:t>天然气的典型色谱图(</a:t>
            </a:r>
            <a:r>
              <a:rPr sz="900" spc="100">
                <a:solidFill>
                  <a:srgbClr val="000000">
                    <a:alpha val="100000"/>
                  </a:srgbClr>
                </a:solidFill>
                <a:latin typeface="Arial"/>
                <a:ea typeface="Arial"/>
                <a:cs typeface="Arial"/>
              </a:rPr>
              <a:t>2</a:t>
            </a:r>
            <a:r>
              <a:rPr sz="900" spc="10">
                <a:solidFill>
                  <a:srgbClr val="000000">
                    <a:alpha val="100000"/>
                  </a:srgbClr>
                </a:solidFill>
                <a:latin typeface="Microsoft YaHei"/>
                <a:ea typeface="Microsoft YaHei"/>
                <a:cs typeface="Microsoft YaHei"/>
              </a:rPr>
              <a:t>)</a:t>
            </a:r>
            <a:endParaRPr lang="Microsoft YaHei" altLang="Microsoft YaHei" sz="900"/>
          </a:p>
        </p:txBody>
      </p:sp>
      <p:sp>
        <p:nvSpPr>
          <p:cNvPr id="56" name="textbox 56"/>
          <p:cNvSpPr/>
          <p:nvPr/>
        </p:nvSpPr>
        <p:spPr>
          <a:xfrm>
            <a:off x="1023726" y="3856402"/>
            <a:ext cx="675005" cy="51625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60110"/>
              </a:lnSpc>
            </a:pPr>
            <a:endParaRPr lang="Arial" altLang="Arial" sz="100"/>
          </a:p>
          <a:p>
            <a:pPr marL="14737" indent="-2037" algn="l" rtl="0" eaLnBrk="0">
              <a:lnSpc>
                <a:spcPct val="69000"/>
              </a:lnSpc>
            </a:pPr>
            <a:r>
              <a:rPr sz="800" spc="30">
                <a:solidFill>
                  <a:srgbClr val="000000">
                    <a:alpha val="100000"/>
                  </a:srgbClr>
                </a:solidFill>
                <a:latin typeface="Microsoft YaHei"/>
                <a:ea typeface="Microsoft YaHei"/>
                <a:cs typeface="Microsoft YaHei"/>
              </a:rPr>
              <a:t>说明 </a:t>
            </a:r>
            <a:r>
              <a:rPr sz="1600" spc="10">
                <a:solidFill>
                  <a:srgbClr val="000000">
                    <a:alpha val="100000"/>
                  </a:srgbClr>
                </a:solidFill>
                <a:latin typeface="Microsoft YaHei"/>
                <a:ea typeface="Microsoft YaHei"/>
                <a:cs typeface="Microsoft YaHei"/>
              </a:rPr>
              <a:t>：</a:t>
            </a:r>
            <a:r>
              <a:rPr sz="1600" spc="0">
                <a:solidFill>
                  <a:srgbClr val="000000">
                    <a:alpha val="100000"/>
                  </a:srgbClr>
                </a:solidFill>
                <a:latin typeface="Microsoft YaHei"/>
                <a:ea typeface="Microsoft YaHei"/>
                <a:cs typeface="Microsoft YaHei"/>
              </a:rPr>
              <a:t>     </a:t>
            </a:r>
            <a:r>
              <a:rPr sz="1200" spc="40" baseline="-4340">
                <a:solidFill>
                  <a:srgbClr val="000000">
                    <a:alpha val="100000"/>
                  </a:srgbClr>
                </a:solidFill>
                <a:latin typeface="Arial"/>
                <a:ea typeface="Arial"/>
                <a:cs typeface="Arial"/>
              </a:rPr>
              <a:t>1</a:t>
            </a:r>
            <a:r>
              <a:rPr sz="700" spc="40">
                <a:solidFill>
                  <a:srgbClr val="000000">
                    <a:alpha val="100000"/>
                  </a:srgbClr>
                </a:solidFill>
                <a:latin typeface="Arial"/>
                <a:ea typeface="Arial"/>
                <a:cs typeface="Arial"/>
              </a:rPr>
              <a:t> </a:t>
            </a:r>
            <a:r>
              <a:rPr sz="800" spc="40">
                <a:solidFill>
                  <a:srgbClr val="000000">
                    <a:alpha val="100000"/>
                  </a:srgbClr>
                </a:solidFill>
                <a:latin typeface="Microsoft YaHei"/>
                <a:ea typeface="Microsoft YaHei"/>
                <a:cs typeface="Microsoft YaHei"/>
              </a:rPr>
              <a:t>— 空气</a:t>
            </a:r>
            <a:r>
              <a:rPr sz="1600" spc="20">
                <a:solidFill>
                  <a:srgbClr val="000000">
                    <a:alpha val="100000"/>
                  </a:srgbClr>
                </a:solidFill>
                <a:latin typeface="Microsoft YaHei"/>
                <a:ea typeface="Microsoft YaHei"/>
                <a:cs typeface="Microsoft YaHei"/>
              </a:rPr>
              <a:t>；</a:t>
            </a:r>
            <a:r>
              <a:rPr sz="1600" spc="0">
                <a:solidFill>
                  <a:srgbClr val="000000">
                    <a:alpha val="100000"/>
                  </a:srgbClr>
                </a:solidFill>
                <a:latin typeface="Microsoft YaHei"/>
                <a:ea typeface="Microsoft YaHei"/>
                <a:cs typeface="Microsoft YaHei"/>
              </a:rPr>
              <a:t>  </a:t>
            </a:r>
            <a:r>
              <a:rPr sz="1100" spc="-20" baseline="-4735">
                <a:solidFill>
                  <a:srgbClr val="000000">
                    <a:alpha val="100000"/>
                  </a:srgbClr>
                </a:solidFill>
                <a:latin typeface="Arial"/>
                <a:ea typeface="Arial"/>
                <a:cs typeface="Arial"/>
              </a:rPr>
              <a:t>2</a:t>
            </a:r>
            <a:r>
              <a:rPr sz="600" spc="-20">
                <a:solidFill>
                  <a:srgbClr val="000000">
                    <a:alpha val="100000"/>
                  </a:srgbClr>
                </a:solidFill>
                <a:latin typeface="Arial"/>
                <a:ea typeface="Arial"/>
                <a:cs typeface="Arial"/>
              </a:rPr>
              <a:t> </a:t>
            </a:r>
            <a:r>
              <a:rPr sz="700" spc="-20">
                <a:solidFill>
                  <a:srgbClr val="000000">
                    <a:alpha val="100000"/>
                  </a:srgbClr>
                </a:solidFill>
                <a:latin typeface="Microsoft YaHei"/>
                <a:ea typeface="Microsoft YaHei"/>
                <a:cs typeface="Microsoft YaHei"/>
              </a:rPr>
              <a:t>— 甲烧</a:t>
            </a:r>
            <a:r>
              <a:rPr sz="1500" spc="-20">
                <a:solidFill>
                  <a:srgbClr val="000000">
                    <a:alpha val="100000"/>
                  </a:srgbClr>
                </a:solidFill>
                <a:latin typeface="Microsoft YaHei"/>
                <a:ea typeface="Microsoft YaHei"/>
                <a:cs typeface="Microsoft YaHei"/>
              </a:rPr>
              <a:t>；</a:t>
            </a:r>
            <a:endParaRPr lang="Microsoft YaHei" altLang="Microsoft YaHei" sz="1500"/>
          </a:p>
        </p:txBody>
      </p:sp>
      <p:sp>
        <p:nvSpPr>
          <p:cNvPr id="57" name="textbox 57"/>
          <p:cNvSpPr/>
          <p:nvPr/>
        </p:nvSpPr>
        <p:spPr>
          <a:xfrm>
            <a:off x="1024673" y="4399866"/>
            <a:ext cx="902969" cy="33655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74722"/>
              </a:lnSpc>
            </a:pPr>
            <a:endParaRPr lang="Arial" altLang="Arial" sz="100"/>
          </a:p>
          <a:p>
            <a:pPr marL="12700" indent="1745" algn="l" rtl="0" eaLnBrk="0">
              <a:lnSpc>
                <a:spcPct val="64000"/>
              </a:lnSpc>
            </a:pPr>
            <a:r>
              <a:rPr sz="1200" spc="60" baseline="-4340">
                <a:solidFill>
                  <a:srgbClr val="000000">
                    <a:alpha val="100000"/>
                  </a:srgbClr>
                </a:solidFill>
                <a:latin typeface="Arial"/>
                <a:ea typeface="Arial"/>
                <a:cs typeface="Arial"/>
              </a:rPr>
              <a:t>3</a:t>
            </a:r>
            <a:r>
              <a:rPr sz="700" spc="60">
                <a:solidFill>
                  <a:srgbClr val="000000">
                    <a:alpha val="100000"/>
                  </a:srgbClr>
                </a:solidFill>
                <a:latin typeface="Arial"/>
                <a:ea typeface="Arial"/>
                <a:cs typeface="Arial"/>
              </a:rPr>
              <a:t> </a:t>
            </a:r>
            <a:r>
              <a:rPr sz="800" spc="60">
                <a:solidFill>
                  <a:srgbClr val="000000">
                    <a:alpha val="100000"/>
                  </a:srgbClr>
                </a:solidFill>
                <a:latin typeface="Microsoft YaHei"/>
                <a:ea typeface="Microsoft YaHei"/>
                <a:cs typeface="Microsoft YaHei"/>
              </a:rPr>
              <a:t>— 二氧化</a:t>
            </a:r>
            <a:r>
              <a:rPr sz="800" spc="40">
                <a:solidFill>
                  <a:srgbClr val="000000">
                    <a:alpha val="100000"/>
                  </a:srgbClr>
                </a:solidFill>
                <a:latin typeface="Microsoft YaHei"/>
                <a:ea typeface="Microsoft YaHei"/>
                <a:cs typeface="Microsoft YaHei"/>
              </a:rPr>
              <a:t>碳</a:t>
            </a:r>
            <a:r>
              <a:rPr sz="1600" spc="0">
                <a:solidFill>
                  <a:srgbClr val="000000">
                    <a:alpha val="100000"/>
                  </a:srgbClr>
                </a:solidFill>
                <a:latin typeface="Microsoft YaHei"/>
                <a:ea typeface="Microsoft YaHei"/>
                <a:cs typeface="Microsoft YaHei"/>
              </a:rPr>
              <a:t>；  </a:t>
            </a:r>
            <a:r>
              <a:rPr sz="1200" spc="100" baseline="-4340">
                <a:solidFill>
                  <a:srgbClr val="000000">
                    <a:alpha val="100000"/>
                  </a:srgbClr>
                </a:solidFill>
                <a:latin typeface="Arial"/>
                <a:ea typeface="Arial"/>
                <a:cs typeface="Arial"/>
              </a:rPr>
              <a:t>4</a:t>
            </a:r>
            <a:r>
              <a:rPr sz="700" spc="100">
                <a:solidFill>
                  <a:srgbClr val="000000">
                    <a:alpha val="100000"/>
                  </a:srgbClr>
                </a:solidFill>
                <a:latin typeface="Arial"/>
                <a:ea typeface="Arial"/>
                <a:cs typeface="Arial"/>
              </a:rPr>
              <a:t> </a:t>
            </a:r>
            <a:r>
              <a:rPr sz="800" spc="100">
                <a:solidFill>
                  <a:srgbClr val="000000">
                    <a:alpha val="100000"/>
                  </a:srgbClr>
                </a:solidFill>
                <a:latin typeface="Microsoft YaHei"/>
                <a:ea typeface="Microsoft YaHei"/>
                <a:cs typeface="Microsoft YaHei"/>
              </a:rPr>
              <a:t>— 乙烧</a:t>
            </a:r>
            <a:r>
              <a:rPr sz="1600" spc="30">
                <a:solidFill>
                  <a:srgbClr val="000000">
                    <a:alpha val="100000"/>
                  </a:srgbClr>
                </a:solidFill>
                <a:latin typeface="Microsoft YaHei"/>
                <a:ea typeface="Microsoft YaHei"/>
                <a:cs typeface="Microsoft YaHei"/>
              </a:rPr>
              <a:t>；</a:t>
            </a:r>
            <a:endParaRPr lang="Microsoft YaHei" altLang="Microsoft YaHei" sz="1600"/>
          </a:p>
        </p:txBody>
      </p:sp>
      <p:sp>
        <p:nvSpPr>
          <p:cNvPr id="58" name="textbox 58"/>
          <p:cNvSpPr/>
          <p:nvPr/>
        </p:nvSpPr>
        <p:spPr>
          <a:xfrm>
            <a:off x="793199" y="907470"/>
            <a:ext cx="1130935" cy="193039"/>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341"/>
              </a:lnSpc>
            </a:pPr>
            <a:endParaRPr lang="Arial" altLang="Arial" sz="100"/>
          </a:p>
          <a:p>
            <a:pPr marL="12700" algn="l" rtl="0" eaLnBrk="0">
              <a:lnSpc>
                <a:spcPts val="1317"/>
              </a:lnSpc>
            </a:pPr>
            <a:r>
              <a:rPr sz="800" spc="-60">
                <a:solidFill>
                  <a:srgbClr val="000000">
                    <a:alpha val="100000"/>
                  </a:srgbClr>
                </a:solidFill>
                <a:latin typeface="Microsoft YaHei"/>
                <a:ea typeface="Microsoft YaHei"/>
                <a:cs typeface="Microsoft YaHei"/>
              </a:rPr>
              <a:t>犌</a:t>
            </a:r>
            <a:r>
              <a:rPr sz="800" spc="0">
                <a:solidFill>
                  <a:srgbClr val="000000">
                    <a:alpha val="100000"/>
                  </a:srgbClr>
                </a:solidFill>
                <a:latin typeface="Microsoft YaHei"/>
                <a:ea typeface="Microsoft YaHei"/>
                <a:cs typeface="Microsoft YaHei"/>
              </a:rPr>
              <a:t>B</a:t>
            </a:r>
            <a:r>
              <a:rPr sz="2600" spc="-60" baseline="-1520">
                <a:solidFill>
                  <a:srgbClr val="000000">
                    <a:alpha val="100000"/>
                  </a:srgbClr>
                </a:solidFill>
                <a:latin typeface="Microsoft YaHei"/>
                <a:ea typeface="Microsoft YaHei"/>
                <a:cs typeface="Microsoft YaHei"/>
              </a:rPr>
              <a:t>／</a:t>
            </a:r>
            <a:r>
              <a:rPr sz="800" spc="-60">
                <a:solidFill>
                  <a:srgbClr val="000000">
                    <a:alpha val="100000"/>
                  </a:srgbClr>
                </a:solidFill>
                <a:latin typeface="Microsoft YaHei"/>
                <a:ea typeface="Microsoft YaHei"/>
                <a:cs typeface="Microsoft YaHei"/>
              </a:rPr>
              <a:t>犜  </a:t>
            </a:r>
            <a:r>
              <a:rPr sz="800" spc="-60">
                <a:solidFill>
                  <a:srgbClr val="000000">
                    <a:alpha val="100000"/>
                  </a:srgbClr>
                </a:solidFill>
                <a:latin typeface="Arial"/>
                <a:ea typeface="Arial"/>
                <a:cs typeface="Arial"/>
              </a:rPr>
              <a:t>13610 </a:t>
            </a:r>
            <a:r>
              <a:rPr sz="1300" spc="-60" baseline="-3041">
                <a:solidFill>
                  <a:srgbClr val="000000">
                    <a:alpha val="100000"/>
                  </a:srgbClr>
                </a:solidFill>
                <a:latin typeface="Microsoft YaHei"/>
                <a:ea typeface="Microsoft YaHei"/>
                <a:cs typeface="Microsoft YaHei"/>
              </a:rPr>
              <a:t>—</a:t>
            </a:r>
            <a:r>
              <a:rPr sz="800" spc="-60">
                <a:solidFill>
                  <a:srgbClr val="000000">
                    <a:alpha val="100000"/>
                  </a:srgbClr>
                </a:solidFill>
                <a:latin typeface="Microsoft YaHei"/>
                <a:ea typeface="Microsoft YaHei"/>
                <a:cs typeface="Microsoft YaHei"/>
              </a:rPr>
              <a:t> </a:t>
            </a:r>
            <a:r>
              <a:rPr sz="800" spc="-60">
                <a:solidFill>
                  <a:srgbClr val="000000">
                    <a:alpha val="100000"/>
                  </a:srgbClr>
                </a:solidFill>
                <a:latin typeface="Arial"/>
                <a:ea typeface="Arial"/>
                <a:cs typeface="Arial"/>
              </a:rPr>
              <a:t>20</a:t>
            </a:r>
            <a:r>
              <a:rPr sz="800" spc="-40">
                <a:solidFill>
                  <a:srgbClr val="000000">
                    <a:alpha val="100000"/>
                  </a:srgbClr>
                </a:solidFill>
                <a:latin typeface="Arial"/>
                <a:ea typeface="Arial"/>
                <a:cs typeface="Arial"/>
              </a:rPr>
              <a:t>2</a:t>
            </a:r>
            <a:r>
              <a:rPr sz="800" spc="0">
                <a:solidFill>
                  <a:srgbClr val="000000">
                    <a:alpha val="100000"/>
                  </a:srgbClr>
                </a:solidFill>
                <a:latin typeface="Arial"/>
                <a:ea typeface="Arial"/>
                <a:cs typeface="Arial"/>
              </a:rPr>
              <a:t>0</a:t>
            </a:r>
            <a:endParaRPr lang="Arial" altLang="Arial" sz="800"/>
          </a:p>
        </p:txBody>
      </p:sp>
      <p:sp>
        <p:nvSpPr>
          <p:cNvPr id="59" name="rect"/>
          <p:cNvSpPr/>
          <p:nvPr/>
        </p:nvSpPr>
        <p:spPr>
          <a:xfrm>
            <a:off x="5428869" y="4388485"/>
            <a:ext cx="190500" cy="190500"/>
          </a:xfrm>
          <a:prstGeom prst="rect">
            <a:avLst/>
          </a:prstGeom>
          <a:solidFill>
            <a:srgbClr val="3CA4DD">
              <a:alpha val="745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60" name="textbox 60"/>
          <p:cNvSpPr/>
          <p:nvPr/>
        </p:nvSpPr>
        <p:spPr>
          <a:xfrm>
            <a:off x="964441" y="9861154"/>
            <a:ext cx="64135" cy="132079"/>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1799"/>
              </a:lnSpc>
            </a:pPr>
            <a:endParaRPr lang="Arial" altLang="Arial" sz="100"/>
          </a:p>
          <a:p>
            <a:pPr marL="12700" algn="l" rtl="0" eaLnBrk="0">
              <a:lnSpc>
                <a:spcPct val="100000"/>
              </a:lnSpc>
            </a:pPr>
            <a:r>
              <a:rPr sz="700" spc="0">
                <a:solidFill>
                  <a:srgbClr val="000000">
                    <a:alpha val="100000"/>
                  </a:srgbClr>
                </a:solidFill>
                <a:latin typeface="Arial"/>
                <a:ea typeface="Arial"/>
                <a:cs typeface="Arial"/>
              </a:rPr>
              <a:t>6</a:t>
            </a:r>
            <a:endParaRPr lang="Arial" altLang="Arial" sz="7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61" name="picture 61"/>
          <p:cNvPicPr>
            <a:picLocks noChangeAspect="1"/>
          </p:cNvPicPr>
          <p:nvPr/>
        </p:nvPicPr>
        <p:blipFill>
          <a:blip r:embed="rId2"/>
          <a:stretch>
            <a:fillRect/>
          </a:stretch>
        </p:blipFill>
        <p:spPr>
          <a:xfrm rot="21600000">
            <a:off x="1699403" y="1330235"/>
            <a:ext cx="4256519" cy="2566975"/>
          </a:xfrm>
          <a:prstGeom prst="rect">
            <a:avLst/>
          </a:prstGeom>
        </p:spPr>
      </p:pic>
      <p:pic>
        <p:nvPicPr>
          <p:cNvPr id="62" name="picture 62"/>
          <p:cNvPicPr>
            <a:picLocks noChangeAspect="1"/>
          </p:cNvPicPr>
          <p:nvPr/>
        </p:nvPicPr>
        <p:blipFill>
          <a:blip r:embed="rId3"/>
          <a:stretch>
            <a:fillRect/>
          </a:stretch>
        </p:blipFill>
        <p:spPr>
          <a:xfrm rot="21600000">
            <a:off x="149587" y="122528"/>
            <a:ext cx="1808781" cy="129596"/>
          </a:xfrm>
          <a:prstGeom prst="rect">
            <a:avLst/>
          </a:prstGeom>
        </p:spPr>
      </p:pic>
      <p:sp>
        <p:nvSpPr>
          <p:cNvPr id="63" name="textbox 63"/>
          <p:cNvSpPr/>
          <p:nvPr/>
        </p:nvSpPr>
        <p:spPr>
          <a:xfrm>
            <a:off x="1122314" y="3990728"/>
            <a:ext cx="3646804" cy="261747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341"/>
              </a:lnSpc>
            </a:pPr>
            <a:endParaRPr lang="Arial" altLang="Arial" sz="100"/>
          </a:p>
          <a:p>
            <a:pPr marL="12700" algn="l" rtl="0" eaLnBrk="0">
              <a:lnSpc>
                <a:spcPts val="859"/>
              </a:lnSpc>
            </a:pPr>
            <a:r>
              <a:rPr sz="800" spc="40">
                <a:solidFill>
                  <a:srgbClr val="000000">
                    <a:alpha val="100000"/>
                  </a:srgbClr>
                </a:solidFill>
                <a:latin typeface="Microsoft YaHei"/>
                <a:ea typeface="Microsoft YaHei"/>
                <a:cs typeface="Microsoft YaHei"/>
              </a:rPr>
              <a:t>说明</a:t>
            </a:r>
            <a:r>
              <a:rPr sz="1600" spc="30">
                <a:solidFill>
                  <a:srgbClr val="000000">
                    <a:alpha val="100000"/>
                  </a:srgbClr>
                </a:solidFill>
                <a:latin typeface="Microsoft YaHei"/>
                <a:ea typeface="Microsoft YaHei"/>
                <a:cs typeface="Microsoft YaHei"/>
              </a:rPr>
              <a:t>：</a:t>
            </a:r>
            <a:endParaRPr lang="Microsoft YaHei" altLang="Microsoft YaHei" sz="1600"/>
          </a:p>
          <a:p>
            <a:pPr marL="16919" algn="l" rtl="0" eaLnBrk="0">
              <a:lnSpc>
                <a:spcPct val="74000"/>
              </a:lnSpc>
              <a:spcBef>
                <a:spcPts val="6"/>
              </a:spcBef>
            </a:pPr>
            <a:r>
              <a:rPr sz="1200" spc="100" baseline="-4340">
                <a:solidFill>
                  <a:srgbClr val="000000">
                    <a:alpha val="100000"/>
                  </a:srgbClr>
                </a:solidFill>
                <a:latin typeface="Arial"/>
                <a:ea typeface="Arial"/>
                <a:cs typeface="Arial"/>
              </a:rPr>
              <a:t>1</a:t>
            </a:r>
            <a:r>
              <a:rPr sz="700" spc="100">
                <a:solidFill>
                  <a:srgbClr val="000000">
                    <a:alpha val="100000"/>
                  </a:srgbClr>
                </a:solidFill>
                <a:latin typeface="Arial"/>
                <a:ea typeface="Arial"/>
                <a:cs typeface="Arial"/>
              </a:rPr>
              <a:t> </a:t>
            </a:r>
            <a:r>
              <a:rPr sz="800" spc="100">
                <a:solidFill>
                  <a:srgbClr val="000000">
                    <a:alpha val="100000"/>
                  </a:srgbClr>
                </a:solidFill>
                <a:latin typeface="Microsoft YaHei"/>
                <a:ea typeface="Microsoft YaHei"/>
                <a:cs typeface="Microsoft YaHei"/>
              </a:rPr>
              <a:t>— 甲烧和空气</a:t>
            </a:r>
            <a:r>
              <a:rPr sz="1600" spc="10">
                <a:solidFill>
                  <a:srgbClr val="000000">
                    <a:alpha val="100000"/>
                  </a:srgbClr>
                </a:solidFill>
                <a:latin typeface="Microsoft YaHei"/>
                <a:ea typeface="Microsoft YaHei"/>
                <a:cs typeface="Microsoft YaHei"/>
              </a:rPr>
              <a:t>；</a:t>
            </a:r>
            <a:endParaRPr lang="Microsoft YaHei" altLang="Microsoft YaHei" sz="1600"/>
          </a:p>
          <a:p>
            <a:pPr marL="14737" algn="l" rtl="0" eaLnBrk="0">
              <a:lnSpc>
                <a:spcPct val="74000"/>
              </a:lnSpc>
              <a:spcBef>
                <a:spcPts val="6"/>
              </a:spcBef>
            </a:pPr>
            <a:r>
              <a:rPr sz="1200" spc="90" baseline="-4340">
                <a:solidFill>
                  <a:srgbClr val="000000">
                    <a:alpha val="100000"/>
                  </a:srgbClr>
                </a:solidFill>
                <a:latin typeface="Arial"/>
                <a:ea typeface="Arial"/>
                <a:cs typeface="Arial"/>
              </a:rPr>
              <a:t>2</a:t>
            </a:r>
            <a:r>
              <a:rPr sz="700" spc="90">
                <a:solidFill>
                  <a:srgbClr val="000000">
                    <a:alpha val="100000"/>
                  </a:srgbClr>
                </a:solidFill>
                <a:latin typeface="Arial"/>
                <a:ea typeface="Arial"/>
                <a:cs typeface="Arial"/>
              </a:rPr>
              <a:t> </a:t>
            </a:r>
            <a:r>
              <a:rPr sz="800" spc="90">
                <a:solidFill>
                  <a:srgbClr val="000000">
                    <a:alpha val="100000"/>
                  </a:srgbClr>
                </a:solidFill>
                <a:latin typeface="Microsoft YaHei"/>
                <a:ea typeface="Microsoft YaHei"/>
                <a:cs typeface="Microsoft YaHei"/>
              </a:rPr>
              <a:t>— 乙烧</a:t>
            </a:r>
            <a:r>
              <a:rPr sz="1600" spc="80">
                <a:solidFill>
                  <a:srgbClr val="000000">
                    <a:alpha val="100000"/>
                  </a:srgbClr>
                </a:solidFill>
                <a:latin typeface="Microsoft YaHei"/>
                <a:ea typeface="Microsoft YaHei"/>
                <a:cs typeface="Microsoft YaHei"/>
              </a:rPr>
              <a:t>；</a:t>
            </a:r>
            <a:endParaRPr lang="Microsoft YaHei" altLang="Microsoft YaHei" sz="1600"/>
          </a:p>
          <a:p>
            <a:pPr marL="15391" algn="l" rtl="0" eaLnBrk="0">
              <a:lnSpc>
                <a:spcPct val="74000"/>
              </a:lnSpc>
              <a:spcBef>
                <a:spcPts val="6"/>
              </a:spcBef>
            </a:pPr>
            <a:r>
              <a:rPr sz="1200" spc="100" baseline="-4340">
                <a:solidFill>
                  <a:srgbClr val="000000">
                    <a:alpha val="100000"/>
                  </a:srgbClr>
                </a:solidFill>
                <a:latin typeface="Arial"/>
                <a:ea typeface="Arial"/>
                <a:cs typeface="Arial"/>
              </a:rPr>
              <a:t>3</a:t>
            </a:r>
            <a:r>
              <a:rPr sz="700" spc="100">
                <a:solidFill>
                  <a:srgbClr val="000000">
                    <a:alpha val="100000"/>
                  </a:srgbClr>
                </a:solidFill>
                <a:latin typeface="Arial"/>
                <a:ea typeface="Arial"/>
                <a:cs typeface="Arial"/>
              </a:rPr>
              <a:t> </a:t>
            </a:r>
            <a:r>
              <a:rPr sz="800" spc="100">
                <a:solidFill>
                  <a:srgbClr val="000000">
                    <a:alpha val="100000"/>
                  </a:srgbClr>
                </a:solidFill>
                <a:latin typeface="Microsoft YaHei"/>
                <a:ea typeface="Microsoft YaHei"/>
                <a:cs typeface="Microsoft YaHei"/>
              </a:rPr>
              <a:t>— 二氧化碳</a:t>
            </a:r>
            <a:r>
              <a:rPr sz="1600" spc="20">
                <a:solidFill>
                  <a:srgbClr val="000000">
                    <a:alpha val="100000"/>
                  </a:srgbClr>
                </a:solidFill>
                <a:latin typeface="Microsoft YaHei"/>
                <a:ea typeface="Microsoft YaHei"/>
                <a:cs typeface="Microsoft YaHei"/>
              </a:rPr>
              <a:t>；</a:t>
            </a:r>
            <a:endParaRPr lang="Microsoft YaHei" altLang="Microsoft YaHei" sz="1600"/>
          </a:p>
          <a:p>
            <a:pPr marL="13646" algn="l" rtl="0" eaLnBrk="0">
              <a:lnSpc>
                <a:spcPct val="74000"/>
              </a:lnSpc>
              <a:spcBef>
                <a:spcPts val="6"/>
              </a:spcBef>
            </a:pPr>
            <a:r>
              <a:rPr sz="1200" spc="100" baseline="-4340">
                <a:solidFill>
                  <a:srgbClr val="000000">
                    <a:alpha val="100000"/>
                  </a:srgbClr>
                </a:solidFill>
                <a:latin typeface="Arial"/>
                <a:ea typeface="Arial"/>
                <a:cs typeface="Arial"/>
              </a:rPr>
              <a:t>4</a:t>
            </a:r>
            <a:r>
              <a:rPr sz="700" spc="100">
                <a:solidFill>
                  <a:srgbClr val="000000">
                    <a:alpha val="100000"/>
                  </a:srgbClr>
                </a:solidFill>
                <a:latin typeface="Arial"/>
                <a:ea typeface="Arial"/>
                <a:cs typeface="Arial"/>
              </a:rPr>
              <a:t> </a:t>
            </a:r>
            <a:r>
              <a:rPr sz="800" spc="100">
                <a:solidFill>
                  <a:srgbClr val="000000">
                    <a:alpha val="100000"/>
                  </a:srgbClr>
                </a:solidFill>
                <a:latin typeface="Microsoft YaHei"/>
                <a:ea typeface="Microsoft YaHei"/>
                <a:cs typeface="Microsoft YaHei"/>
              </a:rPr>
              <a:t>— 丙烧</a:t>
            </a:r>
            <a:r>
              <a:rPr sz="1600" spc="30">
                <a:solidFill>
                  <a:srgbClr val="000000">
                    <a:alpha val="100000"/>
                  </a:srgbClr>
                </a:solidFill>
                <a:latin typeface="Microsoft YaHei"/>
                <a:ea typeface="Microsoft YaHei"/>
                <a:cs typeface="Microsoft YaHei"/>
              </a:rPr>
              <a:t>；</a:t>
            </a:r>
            <a:endParaRPr lang="Microsoft YaHei" altLang="Microsoft YaHei" sz="1600"/>
          </a:p>
          <a:p>
            <a:pPr marL="15828" algn="l" rtl="0" eaLnBrk="0">
              <a:lnSpc>
                <a:spcPct val="74000"/>
              </a:lnSpc>
              <a:spcBef>
                <a:spcPts val="6"/>
              </a:spcBef>
            </a:pPr>
            <a:r>
              <a:rPr sz="1200" spc="90" baseline="-4340">
                <a:solidFill>
                  <a:srgbClr val="000000">
                    <a:alpha val="100000"/>
                  </a:srgbClr>
                </a:solidFill>
                <a:latin typeface="Arial"/>
                <a:ea typeface="Arial"/>
                <a:cs typeface="Arial"/>
              </a:rPr>
              <a:t>5</a:t>
            </a:r>
            <a:r>
              <a:rPr sz="700" spc="90">
                <a:solidFill>
                  <a:srgbClr val="000000">
                    <a:alpha val="100000"/>
                  </a:srgbClr>
                </a:solidFill>
                <a:latin typeface="Arial"/>
                <a:ea typeface="Arial"/>
                <a:cs typeface="Arial"/>
              </a:rPr>
              <a:t> </a:t>
            </a:r>
            <a:r>
              <a:rPr sz="800" spc="90">
                <a:solidFill>
                  <a:srgbClr val="000000">
                    <a:alpha val="100000"/>
                  </a:srgbClr>
                </a:solidFill>
                <a:latin typeface="Microsoft YaHei"/>
                <a:ea typeface="Microsoft YaHei"/>
                <a:cs typeface="Microsoft YaHei"/>
              </a:rPr>
              <a:t>— 异丁烧</a:t>
            </a:r>
            <a:r>
              <a:rPr sz="1600" spc="80">
                <a:solidFill>
                  <a:srgbClr val="000000">
                    <a:alpha val="100000"/>
                  </a:srgbClr>
                </a:solidFill>
                <a:latin typeface="Microsoft YaHei"/>
                <a:ea typeface="Microsoft YaHei"/>
                <a:cs typeface="Microsoft YaHei"/>
              </a:rPr>
              <a:t>；</a:t>
            </a:r>
            <a:endParaRPr lang="Microsoft YaHei" altLang="Microsoft YaHei" sz="1600"/>
          </a:p>
          <a:p>
            <a:pPr marL="16264" algn="l" rtl="0" eaLnBrk="0">
              <a:lnSpc>
                <a:spcPct val="74000"/>
              </a:lnSpc>
              <a:spcBef>
                <a:spcPts val="6"/>
              </a:spcBef>
            </a:pPr>
            <a:r>
              <a:rPr sz="1200" spc="90" baseline="-4340">
                <a:solidFill>
                  <a:srgbClr val="000000">
                    <a:alpha val="100000"/>
                  </a:srgbClr>
                </a:solidFill>
                <a:latin typeface="Arial"/>
                <a:ea typeface="Arial"/>
                <a:cs typeface="Arial"/>
              </a:rPr>
              <a:t>6</a:t>
            </a:r>
            <a:r>
              <a:rPr sz="700" spc="90">
                <a:solidFill>
                  <a:srgbClr val="000000">
                    <a:alpha val="100000"/>
                  </a:srgbClr>
                </a:solidFill>
                <a:latin typeface="Arial"/>
                <a:ea typeface="Arial"/>
                <a:cs typeface="Arial"/>
              </a:rPr>
              <a:t> </a:t>
            </a:r>
            <a:r>
              <a:rPr sz="800" spc="90">
                <a:solidFill>
                  <a:srgbClr val="000000">
                    <a:alpha val="100000"/>
                  </a:srgbClr>
                </a:solidFill>
                <a:latin typeface="Microsoft YaHei"/>
                <a:ea typeface="Microsoft YaHei"/>
                <a:cs typeface="Microsoft YaHei"/>
              </a:rPr>
              <a:t>— 正丁烧</a:t>
            </a:r>
            <a:r>
              <a:rPr sz="1600" spc="80">
                <a:solidFill>
                  <a:srgbClr val="000000">
                    <a:alpha val="100000"/>
                  </a:srgbClr>
                </a:solidFill>
                <a:latin typeface="Microsoft YaHei"/>
                <a:ea typeface="Microsoft YaHei"/>
                <a:cs typeface="Microsoft YaHei"/>
              </a:rPr>
              <a:t>；</a:t>
            </a:r>
            <a:endParaRPr lang="Microsoft YaHei" altLang="Microsoft YaHei" sz="1600"/>
          </a:p>
          <a:p>
            <a:pPr marL="15828" algn="l" rtl="0" eaLnBrk="0">
              <a:lnSpc>
                <a:spcPct val="74000"/>
              </a:lnSpc>
              <a:spcBef>
                <a:spcPts val="6"/>
              </a:spcBef>
            </a:pPr>
            <a:r>
              <a:rPr sz="1200" spc="90" baseline="-4340">
                <a:solidFill>
                  <a:srgbClr val="000000">
                    <a:alpha val="100000"/>
                  </a:srgbClr>
                </a:solidFill>
                <a:latin typeface="Arial"/>
                <a:ea typeface="Arial"/>
                <a:cs typeface="Arial"/>
              </a:rPr>
              <a:t>7</a:t>
            </a:r>
            <a:r>
              <a:rPr sz="700" spc="90">
                <a:solidFill>
                  <a:srgbClr val="000000">
                    <a:alpha val="100000"/>
                  </a:srgbClr>
                </a:solidFill>
                <a:latin typeface="Arial"/>
                <a:ea typeface="Arial"/>
                <a:cs typeface="Arial"/>
              </a:rPr>
              <a:t> </a:t>
            </a:r>
            <a:r>
              <a:rPr sz="800" spc="90">
                <a:solidFill>
                  <a:srgbClr val="000000">
                    <a:alpha val="100000"/>
                  </a:srgbClr>
                </a:solidFill>
                <a:latin typeface="Microsoft YaHei"/>
                <a:ea typeface="Microsoft YaHei"/>
                <a:cs typeface="Microsoft YaHei"/>
              </a:rPr>
              <a:t>— 异皮烧</a:t>
            </a:r>
            <a:r>
              <a:rPr sz="1600" spc="80">
                <a:solidFill>
                  <a:srgbClr val="000000">
                    <a:alpha val="100000"/>
                  </a:srgbClr>
                </a:solidFill>
                <a:latin typeface="Microsoft YaHei"/>
                <a:ea typeface="Microsoft YaHei"/>
                <a:cs typeface="Microsoft YaHei"/>
              </a:rPr>
              <a:t>；</a:t>
            </a:r>
            <a:endParaRPr lang="Microsoft YaHei" altLang="Microsoft YaHei" sz="1600"/>
          </a:p>
          <a:p>
            <a:pPr marL="14737" algn="l" rtl="0" eaLnBrk="0">
              <a:lnSpc>
                <a:spcPct val="84000"/>
              </a:lnSpc>
              <a:spcBef>
                <a:spcPts val="15"/>
              </a:spcBef>
            </a:pPr>
            <a:r>
              <a:rPr sz="1200" spc="100" baseline="-4340">
                <a:solidFill>
                  <a:srgbClr val="000000">
                    <a:alpha val="100000"/>
                  </a:srgbClr>
                </a:solidFill>
                <a:latin typeface="Arial"/>
                <a:ea typeface="Arial"/>
                <a:cs typeface="Arial"/>
              </a:rPr>
              <a:t>8</a:t>
            </a:r>
            <a:r>
              <a:rPr sz="700" spc="100">
                <a:solidFill>
                  <a:srgbClr val="000000">
                    <a:alpha val="100000"/>
                  </a:srgbClr>
                </a:solidFill>
                <a:latin typeface="Arial"/>
                <a:ea typeface="Arial"/>
                <a:cs typeface="Arial"/>
              </a:rPr>
              <a:t> </a:t>
            </a:r>
            <a:r>
              <a:rPr sz="800" spc="100">
                <a:solidFill>
                  <a:srgbClr val="000000">
                    <a:alpha val="100000"/>
                  </a:srgbClr>
                </a:solidFill>
                <a:latin typeface="Microsoft YaHei"/>
                <a:ea typeface="Microsoft YaHei"/>
                <a:cs typeface="Microsoft YaHei"/>
              </a:rPr>
              <a:t>— 正皮烧</a:t>
            </a:r>
            <a:r>
              <a:rPr sz="1600" spc="20">
                <a:solidFill>
                  <a:srgbClr val="000000">
                    <a:alpha val="100000"/>
                  </a:srgbClr>
                </a:solidFill>
                <a:latin typeface="Microsoft YaHei"/>
                <a:ea typeface="Microsoft YaHei"/>
                <a:cs typeface="Microsoft YaHei"/>
              </a:rPr>
              <a:t>。</a:t>
            </a:r>
            <a:endParaRPr lang="Microsoft YaHei" altLang="Microsoft YaHei" sz="1600"/>
          </a:p>
          <a:p>
            <a:pPr marL="15528" algn="l" rtl="0" eaLnBrk="0">
              <a:lnSpc>
                <a:spcPts val="1135"/>
              </a:lnSpc>
              <a:spcBef>
                <a:spcPts val="366"/>
              </a:spcBef>
            </a:pPr>
            <a:r>
              <a:rPr sz="800" spc="60">
                <a:solidFill>
                  <a:srgbClr val="000000">
                    <a:alpha val="100000"/>
                  </a:srgbClr>
                </a:solidFill>
                <a:latin typeface="Microsoft YaHei"/>
                <a:ea typeface="Microsoft YaHei"/>
                <a:cs typeface="Microsoft YaHei"/>
              </a:rPr>
              <a:t>色谱条件</a:t>
            </a:r>
            <a:r>
              <a:rPr sz="1600" spc="50">
                <a:solidFill>
                  <a:srgbClr val="000000">
                    <a:alpha val="100000"/>
                  </a:srgbClr>
                </a:solidFill>
                <a:latin typeface="Microsoft YaHei"/>
                <a:ea typeface="Microsoft YaHei"/>
                <a:cs typeface="Microsoft YaHei"/>
              </a:rPr>
              <a:t>：</a:t>
            </a:r>
            <a:endParaRPr lang="Microsoft YaHei" altLang="Microsoft YaHei" sz="1600"/>
          </a:p>
          <a:p>
            <a:pPr marL="15528" algn="l" rtl="0" eaLnBrk="0">
              <a:lnSpc>
                <a:spcPts val="969"/>
              </a:lnSpc>
              <a:spcBef>
                <a:spcPts val="291"/>
              </a:spcBef>
            </a:pPr>
            <a:r>
              <a:rPr sz="700" spc="-10">
                <a:solidFill>
                  <a:srgbClr val="000000">
                    <a:alpha val="100000"/>
                  </a:srgbClr>
                </a:solidFill>
                <a:latin typeface="Microsoft YaHei"/>
                <a:ea typeface="Microsoft YaHei"/>
                <a:cs typeface="Microsoft YaHei"/>
              </a:rPr>
              <a:t>色谱柱</a:t>
            </a:r>
            <a:r>
              <a:rPr sz="1500" spc="-10">
                <a:solidFill>
                  <a:srgbClr val="000000">
                    <a:alpha val="100000"/>
                  </a:srgbClr>
                </a:solidFill>
                <a:latin typeface="Microsoft YaHei"/>
                <a:ea typeface="Microsoft YaHei"/>
                <a:cs typeface="Microsoft YaHei"/>
              </a:rPr>
              <a:t>：</a:t>
            </a:r>
            <a:r>
              <a:rPr sz="600" spc="-10">
                <a:solidFill>
                  <a:srgbClr val="000000">
                    <a:alpha val="100000"/>
                  </a:srgbClr>
                </a:solidFill>
                <a:latin typeface="Arial"/>
                <a:ea typeface="Arial"/>
                <a:cs typeface="Arial"/>
              </a:rPr>
              <a:t>3  </a:t>
            </a:r>
            <a:r>
              <a:rPr sz="1600" spc="-10">
                <a:solidFill>
                  <a:srgbClr val="000000">
                    <a:alpha val="100000"/>
                  </a:srgbClr>
                </a:solidFill>
                <a:latin typeface="Arial"/>
                <a:ea typeface="Arial"/>
                <a:cs typeface="Arial"/>
              </a:rPr>
              <a:t>m </a:t>
            </a:r>
            <a:r>
              <a:rPr sz="600" spc="-10">
                <a:solidFill>
                  <a:srgbClr val="000000">
                    <a:alpha val="100000"/>
                  </a:srgbClr>
                </a:solidFill>
                <a:latin typeface="Arial"/>
                <a:ea typeface="Arial"/>
                <a:cs typeface="Arial"/>
              </a:rPr>
              <a:t>DIDP</a:t>
            </a:r>
            <a:r>
              <a:rPr sz="600" spc="-10">
                <a:solidFill>
                  <a:srgbClr val="000000">
                    <a:alpha val="100000"/>
                  </a:srgbClr>
                </a:solidFill>
                <a:latin typeface="Microsoft YaHei"/>
                <a:ea typeface="Microsoft YaHei"/>
                <a:cs typeface="Microsoft YaHei"/>
              </a:rPr>
              <a:t>＋</a:t>
            </a:r>
            <a:r>
              <a:rPr sz="600" spc="-10">
                <a:solidFill>
                  <a:srgbClr val="000000">
                    <a:alpha val="100000"/>
                  </a:srgbClr>
                </a:solidFill>
                <a:latin typeface="Arial"/>
                <a:ea typeface="Arial"/>
                <a:cs typeface="Arial"/>
              </a:rPr>
              <a:t>6  </a:t>
            </a:r>
            <a:r>
              <a:rPr sz="1600" spc="-10">
                <a:solidFill>
                  <a:srgbClr val="000000">
                    <a:alpha val="100000"/>
                  </a:srgbClr>
                </a:solidFill>
                <a:latin typeface="Arial"/>
                <a:ea typeface="Arial"/>
                <a:cs typeface="Arial"/>
              </a:rPr>
              <a:t>m </a:t>
            </a:r>
            <a:r>
              <a:rPr sz="600" spc="-10">
                <a:solidFill>
                  <a:srgbClr val="000000">
                    <a:alpha val="100000"/>
                  </a:srgbClr>
                </a:solidFill>
                <a:latin typeface="Arial"/>
                <a:ea typeface="Arial"/>
                <a:cs typeface="Arial"/>
              </a:rPr>
              <a:t>D</a:t>
            </a:r>
            <a:r>
              <a:rPr sz="600" spc="0">
                <a:solidFill>
                  <a:srgbClr val="000000">
                    <a:alpha val="100000"/>
                  </a:srgbClr>
                </a:solidFill>
                <a:latin typeface="Arial"/>
                <a:ea typeface="Arial"/>
                <a:cs typeface="Arial"/>
              </a:rPr>
              <a:t>MS</a:t>
            </a:r>
            <a:r>
              <a:rPr sz="1500" spc="-10">
                <a:solidFill>
                  <a:srgbClr val="000000">
                    <a:alpha val="100000"/>
                  </a:srgbClr>
                </a:solidFill>
                <a:latin typeface="Microsoft YaHei"/>
                <a:ea typeface="Microsoft YaHei"/>
                <a:cs typeface="Microsoft YaHei"/>
              </a:rPr>
              <a:t>；</a:t>
            </a:r>
            <a:endParaRPr lang="Microsoft YaHei" altLang="Microsoft YaHei" sz="1500"/>
          </a:p>
          <a:p>
            <a:pPr marL="15528" algn="l" rtl="0" eaLnBrk="0">
              <a:lnSpc>
                <a:spcPts val="1561"/>
              </a:lnSpc>
            </a:pPr>
            <a:r>
              <a:rPr sz="500" spc="-20">
                <a:solidFill>
                  <a:srgbClr val="000000">
                    <a:alpha val="100000"/>
                  </a:srgbClr>
                </a:solidFill>
                <a:latin typeface="Microsoft YaHei"/>
                <a:ea typeface="Microsoft YaHei"/>
                <a:cs typeface="Microsoft YaHei"/>
              </a:rPr>
              <a:t>载气</a:t>
            </a:r>
            <a:r>
              <a:rPr sz="1100" spc="-20">
                <a:solidFill>
                  <a:srgbClr val="000000">
                    <a:alpha val="100000"/>
                  </a:srgbClr>
                </a:solidFill>
                <a:latin typeface="Microsoft YaHei"/>
                <a:ea typeface="Microsoft YaHei"/>
                <a:cs typeface="Microsoft YaHei"/>
              </a:rPr>
              <a:t>：</a:t>
            </a:r>
            <a:r>
              <a:rPr sz="500" spc="-20">
                <a:solidFill>
                  <a:srgbClr val="000000">
                    <a:alpha val="100000"/>
                  </a:srgbClr>
                </a:solidFill>
                <a:latin typeface="Microsoft YaHei"/>
                <a:ea typeface="Microsoft YaHei"/>
                <a:cs typeface="Microsoft YaHei"/>
              </a:rPr>
              <a:t>氨气</a:t>
            </a:r>
            <a:r>
              <a:rPr sz="1100" spc="-20">
                <a:solidFill>
                  <a:srgbClr val="000000">
                    <a:alpha val="100000"/>
                  </a:srgbClr>
                </a:solidFill>
                <a:latin typeface="Microsoft YaHei"/>
                <a:ea typeface="Microsoft YaHei"/>
                <a:cs typeface="Microsoft YaHei"/>
              </a:rPr>
              <a:t>，</a:t>
            </a:r>
            <a:r>
              <a:rPr sz="800" spc="-20" baseline="-21223">
                <a:solidFill>
                  <a:srgbClr val="000000">
                    <a:alpha val="100000"/>
                  </a:srgbClr>
                </a:solidFill>
                <a:latin typeface="Arial"/>
                <a:ea typeface="Arial"/>
                <a:cs typeface="Arial"/>
              </a:rPr>
              <a:t>75</a:t>
            </a:r>
            <a:r>
              <a:rPr sz="500" spc="-20">
                <a:solidFill>
                  <a:srgbClr val="000000">
                    <a:alpha val="100000"/>
                  </a:srgbClr>
                </a:solidFill>
                <a:latin typeface="Arial"/>
                <a:ea typeface="Arial"/>
                <a:cs typeface="Arial"/>
              </a:rPr>
              <a:t>  </a:t>
            </a:r>
            <a:r>
              <a:rPr sz="500" spc="0">
                <a:solidFill>
                  <a:srgbClr val="000000">
                    <a:alpha val="100000"/>
                  </a:srgbClr>
                </a:solidFill>
                <a:latin typeface="Arial"/>
                <a:ea typeface="Arial"/>
                <a:cs typeface="Arial"/>
              </a:rPr>
              <a:t> </a:t>
            </a:r>
            <a:r>
              <a:rPr sz="1200" spc="0">
                <a:solidFill>
                  <a:srgbClr val="000000">
                    <a:alpha val="100000"/>
                  </a:srgbClr>
                </a:solidFill>
                <a:latin typeface="Arial"/>
                <a:ea typeface="Arial"/>
                <a:cs typeface="Arial"/>
              </a:rPr>
              <a:t>m</a:t>
            </a:r>
            <a:r>
              <a:rPr sz="800" spc="0" baseline="-21223">
                <a:solidFill>
                  <a:srgbClr val="000000">
                    <a:alpha val="100000"/>
                  </a:srgbClr>
                </a:solidFill>
                <a:latin typeface="Arial"/>
                <a:ea typeface="Arial"/>
                <a:cs typeface="Arial"/>
              </a:rPr>
              <a:t>L</a:t>
            </a:r>
            <a:r>
              <a:rPr sz="1100" spc="0">
                <a:solidFill>
                  <a:srgbClr val="000000">
                    <a:alpha val="100000"/>
                  </a:srgbClr>
                </a:solidFill>
                <a:latin typeface="Microsoft YaHei"/>
                <a:ea typeface="Microsoft YaHei"/>
                <a:cs typeface="Microsoft YaHei"/>
              </a:rPr>
              <a:t>／</a:t>
            </a:r>
            <a:r>
              <a:rPr sz="1200" spc="0">
                <a:solidFill>
                  <a:srgbClr val="000000">
                    <a:alpha val="100000"/>
                  </a:srgbClr>
                </a:solidFill>
                <a:latin typeface="Arial"/>
                <a:ea typeface="Arial"/>
                <a:cs typeface="Arial"/>
              </a:rPr>
              <a:t>min</a:t>
            </a:r>
            <a:r>
              <a:rPr sz="1100" spc="0">
                <a:solidFill>
                  <a:srgbClr val="000000">
                    <a:alpha val="100000"/>
                  </a:srgbClr>
                </a:solidFill>
                <a:latin typeface="Microsoft YaHei"/>
                <a:ea typeface="Microsoft YaHei"/>
                <a:cs typeface="Microsoft YaHei"/>
              </a:rPr>
              <a:t>；</a:t>
            </a:r>
            <a:endParaRPr lang="Microsoft YaHei" altLang="Microsoft YaHei" sz="1100"/>
          </a:p>
          <a:p>
            <a:pPr marL="13538" algn="l" rtl="0" eaLnBrk="0">
              <a:lnSpc>
                <a:spcPct val="73000"/>
              </a:lnSpc>
              <a:spcBef>
                <a:spcPts val="328"/>
              </a:spcBef>
            </a:pPr>
            <a:r>
              <a:rPr sz="600" spc="-30">
                <a:solidFill>
                  <a:srgbClr val="000000">
                    <a:alpha val="100000"/>
                  </a:srgbClr>
                </a:solidFill>
                <a:latin typeface="Microsoft YaHei"/>
                <a:ea typeface="Microsoft YaHei"/>
                <a:cs typeface="Microsoft YaHei"/>
              </a:rPr>
              <a:t>进样量</a:t>
            </a:r>
            <a:r>
              <a:rPr sz="1200" spc="-30">
                <a:solidFill>
                  <a:srgbClr val="000000">
                    <a:alpha val="100000"/>
                  </a:srgbClr>
                </a:solidFill>
                <a:latin typeface="Microsoft YaHei"/>
                <a:ea typeface="Microsoft YaHei"/>
                <a:cs typeface="Microsoft YaHei"/>
              </a:rPr>
              <a:t>：</a:t>
            </a:r>
            <a:r>
              <a:rPr sz="900" spc="-30" baseline="-5787">
                <a:solidFill>
                  <a:srgbClr val="000000">
                    <a:alpha val="100000"/>
                  </a:srgbClr>
                </a:solidFill>
                <a:latin typeface="Arial"/>
                <a:ea typeface="Arial"/>
                <a:cs typeface="Arial"/>
              </a:rPr>
              <a:t>0</a:t>
            </a:r>
            <a:r>
              <a:rPr sz="1300" spc="-30">
                <a:solidFill>
                  <a:srgbClr val="000000">
                    <a:alpha val="100000"/>
                  </a:srgbClr>
                </a:solidFill>
                <a:latin typeface="Microsoft YaHei"/>
                <a:ea typeface="Microsoft YaHei"/>
                <a:cs typeface="Microsoft YaHei"/>
              </a:rPr>
              <a:t>．</a:t>
            </a:r>
            <a:r>
              <a:rPr sz="900" spc="-30" baseline="-5787">
                <a:solidFill>
                  <a:srgbClr val="000000">
                    <a:alpha val="100000"/>
                  </a:srgbClr>
                </a:solidFill>
                <a:latin typeface="Arial"/>
                <a:ea typeface="Arial"/>
                <a:cs typeface="Arial"/>
              </a:rPr>
              <a:t>50</a:t>
            </a:r>
            <a:r>
              <a:rPr sz="500" spc="-30">
                <a:solidFill>
                  <a:srgbClr val="000000">
                    <a:alpha val="100000"/>
                  </a:srgbClr>
                </a:solidFill>
                <a:latin typeface="Arial"/>
                <a:ea typeface="Arial"/>
                <a:cs typeface="Arial"/>
              </a:rPr>
              <a:t>   </a:t>
            </a:r>
            <a:r>
              <a:rPr sz="1300" spc="-30">
                <a:solidFill>
                  <a:srgbClr val="000000">
                    <a:alpha val="100000"/>
                  </a:srgbClr>
                </a:solidFill>
                <a:latin typeface="Arial"/>
                <a:ea typeface="Arial"/>
                <a:cs typeface="Arial"/>
              </a:rPr>
              <a:t>m</a:t>
            </a:r>
            <a:r>
              <a:rPr sz="900" spc="0" baseline="-5787">
                <a:solidFill>
                  <a:srgbClr val="000000">
                    <a:alpha val="100000"/>
                  </a:srgbClr>
                </a:solidFill>
                <a:latin typeface="Arial"/>
                <a:ea typeface="Arial"/>
                <a:cs typeface="Arial"/>
              </a:rPr>
              <a:t>L</a:t>
            </a:r>
            <a:r>
              <a:rPr sz="1200" spc="-30">
                <a:solidFill>
                  <a:srgbClr val="000000">
                    <a:alpha val="100000"/>
                  </a:srgbClr>
                </a:solidFill>
                <a:latin typeface="Microsoft YaHei"/>
                <a:ea typeface="Microsoft YaHei"/>
                <a:cs typeface="Microsoft YaHei"/>
              </a:rPr>
              <a:t>。</a:t>
            </a:r>
            <a:endParaRPr lang="Microsoft YaHei" altLang="Microsoft YaHei" sz="1200"/>
          </a:p>
          <a:p>
            <a:pPr algn="l" rtl="0" eaLnBrk="0">
              <a:lnSpc>
                <a:spcPct val="100000"/>
              </a:lnSpc>
            </a:pPr>
            <a:endParaRPr lang="Arial" altLang="Arial" sz="900"/>
          </a:p>
          <a:p>
            <a:pPr algn="r" rtl="0" eaLnBrk="0">
              <a:lnSpc>
                <a:spcPct val="97000"/>
              </a:lnSpc>
              <a:spcBef>
                <a:spcPts val="6"/>
              </a:spcBef>
            </a:pPr>
            <a:r>
              <a:rPr sz="900" spc="100">
                <a:solidFill>
                  <a:srgbClr val="000000">
                    <a:alpha val="100000"/>
                  </a:srgbClr>
                </a:solidFill>
                <a:latin typeface="Microsoft YaHei"/>
                <a:ea typeface="Microsoft YaHei"/>
                <a:cs typeface="Microsoft YaHei"/>
              </a:rPr>
              <a:t>图 </a:t>
            </a:r>
            <a:r>
              <a:rPr sz="1400" spc="100" baseline="-3720">
                <a:solidFill>
                  <a:srgbClr val="000000">
                    <a:alpha val="100000"/>
                  </a:srgbClr>
                </a:solidFill>
                <a:latin typeface="Arial"/>
                <a:ea typeface="Arial"/>
                <a:cs typeface="Arial"/>
              </a:rPr>
              <a:t>6</a:t>
            </a:r>
            <a:r>
              <a:rPr sz="900" spc="100">
                <a:solidFill>
                  <a:srgbClr val="000000">
                    <a:alpha val="100000"/>
                  </a:srgbClr>
                </a:solidFill>
                <a:latin typeface="Arial"/>
                <a:ea typeface="Arial"/>
                <a:cs typeface="Arial"/>
              </a:rPr>
              <a:t>    </a:t>
            </a:r>
            <a:r>
              <a:rPr sz="900" spc="100">
                <a:solidFill>
                  <a:srgbClr val="000000">
                    <a:alpha val="100000"/>
                  </a:srgbClr>
                </a:solidFill>
                <a:latin typeface="Microsoft YaHei"/>
                <a:ea typeface="Microsoft YaHei"/>
                <a:cs typeface="Microsoft YaHei"/>
              </a:rPr>
              <a:t>天然气的典型色谱图(</a:t>
            </a:r>
            <a:r>
              <a:rPr sz="900" spc="100">
                <a:solidFill>
                  <a:srgbClr val="000000">
                    <a:alpha val="100000"/>
                  </a:srgbClr>
                </a:solidFill>
                <a:latin typeface="Arial"/>
                <a:ea typeface="Arial"/>
                <a:cs typeface="Arial"/>
              </a:rPr>
              <a:t>3</a:t>
            </a:r>
            <a:r>
              <a:rPr sz="900" spc="10">
                <a:solidFill>
                  <a:srgbClr val="000000">
                    <a:alpha val="100000"/>
                  </a:srgbClr>
                </a:solidFill>
                <a:latin typeface="Microsoft YaHei"/>
                <a:ea typeface="Microsoft YaHei"/>
                <a:cs typeface="Microsoft YaHei"/>
              </a:rPr>
              <a:t>)</a:t>
            </a:r>
            <a:endParaRPr lang="Microsoft YaHei" altLang="Microsoft YaHei" sz="900"/>
          </a:p>
        </p:txBody>
      </p:sp>
      <p:sp>
        <p:nvSpPr>
          <p:cNvPr id="64" name="textbox 64"/>
          <p:cNvSpPr/>
          <p:nvPr/>
        </p:nvSpPr>
        <p:spPr>
          <a:xfrm>
            <a:off x="5628921" y="907470"/>
            <a:ext cx="1130935" cy="193039"/>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341"/>
              </a:lnSpc>
            </a:pPr>
            <a:endParaRPr lang="Arial" altLang="Arial" sz="100"/>
          </a:p>
          <a:p>
            <a:pPr marL="12700" algn="l" rtl="0" eaLnBrk="0">
              <a:lnSpc>
                <a:spcPts val="1317"/>
              </a:lnSpc>
            </a:pPr>
            <a:r>
              <a:rPr sz="800" spc="-60">
                <a:solidFill>
                  <a:srgbClr val="000000">
                    <a:alpha val="100000"/>
                  </a:srgbClr>
                </a:solidFill>
                <a:latin typeface="Microsoft YaHei"/>
                <a:ea typeface="Microsoft YaHei"/>
                <a:cs typeface="Microsoft YaHei"/>
              </a:rPr>
              <a:t>犌</a:t>
            </a:r>
            <a:r>
              <a:rPr sz="800" spc="0">
                <a:solidFill>
                  <a:srgbClr val="000000">
                    <a:alpha val="100000"/>
                  </a:srgbClr>
                </a:solidFill>
                <a:latin typeface="Microsoft YaHei"/>
                <a:ea typeface="Microsoft YaHei"/>
                <a:cs typeface="Microsoft YaHei"/>
              </a:rPr>
              <a:t>B</a:t>
            </a:r>
            <a:r>
              <a:rPr sz="2600" spc="-60" baseline="-1520">
                <a:solidFill>
                  <a:srgbClr val="000000">
                    <a:alpha val="100000"/>
                  </a:srgbClr>
                </a:solidFill>
                <a:latin typeface="Microsoft YaHei"/>
                <a:ea typeface="Microsoft YaHei"/>
                <a:cs typeface="Microsoft YaHei"/>
              </a:rPr>
              <a:t>／</a:t>
            </a:r>
            <a:r>
              <a:rPr sz="800" spc="-60">
                <a:solidFill>
                  <a:srgbClr val="000000">
                    <a:alpha val="100000"/>
                  </a:srgbClr>
                </a:solidFill>
                <a:latin typeface="Microsoft YaHei"/>
                <a:ea typeface="Microsoft YaHei"/>
                <a:cs typeface="Microsoft YaHei"/>
              </a:rPr>
              <a:t>犜  </a:t>
            </a:r>
            <a:r>
              <a:rPr sz="800" spc="-60">
                <a:solidFill>
                  <a:srgbClr val="000000">
                    <a:alpha val="100000"/>
                  </a:srgbClr>
                </a:solidFill>
                <a:latin typeface="Arial"/>
                <a:ea typeface="Arial"/>
                <a:cs typeface="Arial"/>
              </a:rPr>
              <a:t>13610 </a:t>
            </a:r>
            <a:r>
              <a:rPr sz="1300" spc="-60" baseline="-3041">
                <a:solidFill>
                  <a:srgbClr val="000000">
                    <a:alpha val="100000"/>
                  </a:srgbClr>
                </a:solidFill>
                <a:latin typeface="Microsoft YaHei"/>
                <a:ea typeface="Microsoft YaHei"/>
                <a:cs typeface="Microsoft YaHei"/>
              </a:rPr>
              <a:t>—</a:t>
            </a:r>
            <a:r>
              <a:rPr sz="800" spc="-60">
                <a:solidFill>
                  <a:srgbClr val="000000">
                    <a:alpha val="100000"/>
                  </a:srgbClr>
                </a:solidFill>
                <a:latin typeface="Microsoft YaHei"/>
                <a:ea typeface="Microsoft YaHei"/>
                <a:cs typeface="Microsoft YaHei"/>
              </a:rPr>
              <a:t> </a:t>
            </a:r>
            <a:r>
              <a:rPr sz="800" spc="-60">
                <a:solidFill>
                  <a:srgbClr val="000000">
                    <a:alpha val="100000"/>
                  </a:srgbClr>
                </a:solidFill>
                <a:latin typeface="Arial"/>
                <a:ea typeface="Arial"/>
                <a:cs typeface="Arial"/>
              </a:rPr>
              <a:t>20</a:t>
            </a:r>
            <a:r>
              <a:rPr sz="800" spc="-40">
                <a:solidFill>
                  <a:srgbClr val="000000">
                    <a:alpha val="100000"/>
                  </a:srgbClr>
                </a:solidFill>
                <a:latin typeface="Arial"/>
                <a:ea typeface="Arial"/>
                <a:cs typeface="Arial"/>
              </a:rPr>
              <a:t>2</a:t>
            </a:r>
            <a:r>
              <a:rPr sz="800" spc="0">
                <a:solidFill>
                  <a:srgbClr val="000000">
                    <a:alpha val="100000"/>
                  </a:srgbClr>
                </a:solidFill>
                <a:latin typeface="Arial"/>
                <a:ea typeface="Arial"/>
                <a:cs typeface="Arial"/>
              </a:rPr>
              <a:t>0</a:t>
            </a:r>
            <a:endParaRPr lang="Arial" altLang="Arial" sz="800"/>
          </a:p>
        </p:txBody>
      </p:sp>
      <p:sp>
        <p:nvSpPr>
          <p:cNvPr id="65" name="rect"/>
          <p:cNvSpPr/>
          <p:nvPr/>
        </p:nvSpPr>
        <p:spPr>
          <a:xfrm>
            <a:off x="3473576" y="7580248"/>
            <a:ext cx="190500" cy="190500"/>
          </a:xfrm>
          <a:prstGeom prst="rect">
            <a:avLst/>
          </a:prstGeom>
          <a:solidFill>
            <a:srgbClr val="3CA4DD">
              <a:alpha val="745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66" name="textbox 66"/>
          <p:cNvSpPr/>
          <p:nvPr/>
        </p:nvSpPr>
        <p:spPr>
          <a:xfrm>
            <a:off x="6519416" y="9861154"/>
            <a:ext cx="64769" cy="13335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341"/>
              </a:lnSpc>
            </a:pPr>
            <a:endParaRPr lang="Arial" altLang="Arial" sz="100"/>
          </a:p>
          <a:p>
            <a:pPr marL="12700" algn="l" rtl="0" eaLnBrk="0">
              <a:lnSpc>
                <a:spcPts val="846"/>
              </a:lnSpc>
            </a:pPr>
            <a:r>
              <a:rPr sz="700" spc="0">
                <a:solidFill>
                  <a:srgbClr val="000000">
                    <a:alpha val="100000"/>
                  </a:srgbClr>
                </a:solidFill>
                <a:latin typeface="Arial"/>
                <a:ea typeface="Arial"/>
                <a:cs typeface="Arial"/>
              </a:rPr>
              <a:t>7</a:t>
            </a:r>
            <a:endParaRPr lang="Arial" altLang="Arial" sz="700"/>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7" name="textbox 67"/>
          <p:cNvSpPr/>
          <p:nvPr/>
        </p:nvSpPr>
        <p:spPr>
          <a:xfrm>
            <a:off x="793351" y="4990158"/>
            <a:ext cx="5871845" cy="482854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341"/>
              </a:lnSpc>
            </a:pPr>
            <a:endParaRPr lang="Arial" altLang="Arial" sz="100"/>
          </a:p>
          <a:p>
            <a:pPr marL="243075" algn="l" rtl="0" eaLnBrk="0">
              <a:lnSpc>
                <a:spcPts val="859"/>
              </a:lnSpc>
            </a:pPr>
            <a:r>
              <a:rPr sz="800" spc="40">
                <a:solidFill>
                  <a:srgbClr val="000000">
                    <a:alpha val="100000"/>
                  </a:srgbClr>
                </a:solidFill>
                <a:latin typeface="Microsoft YaHei"/>
                <a:ea typeface="Microsoft YaHei"/>
                <a:cs typeface="Microsoft YaHei"/>
              </a:rPr>
              <a:t>说明</a:t>
            </a:r>
            <a:r>
              <a:rPr sz="1600" spc="30">
                <a:solidFill>
                  <a:srgbClr val="000000">
                    <a:alpha val="100000"/>
                  </a:srgbClr>
                </a:solidFill>
                <a:latin typeface="Microsoft YaHei"/>
                <a:ea typeface="Microsoft YaHei"/>
                <a:cs typeface="Microsoft YaHei"/>
              </a:rPr>
              <a:t>：</a:t>
            </a:r>
            <a:endParaRPr lang="Microsoft YaHei" altLang="Microsoft YaHei" sz="1600"/>
          </a:p>
          <a:p>
            <a:pPr marL="247294" algn="l" rtl="0" eaLnBrk="0">
              <a:lnSpc>
                <a:spcPct val="77000"/>
              </a:lnSpc>
              <a:spcBef>
                <a:spcPts val="16"/>
              </a:spcBef>
            </a:pPr>
            <a:r>
              <a:rPr sz="1200" spc="90" baseline="-4340">
                <a:solidFill>
                  <a:srgbClr val="000000">
                    <a:alpha val="100000"/>
                  </a:srgbClr>
                </a:solidFill>
                <a:latin typeface="Arial"/>
                <a:ea typeface="Arial"/>
                <a:cs typeface="Arial"/>
              </a:rPr>
              <a:t>1</a:t>
            </a:r>
            <a:r>
              <a:rPr sz="700" spc="90">
                <a:solidFill>
                  <a:srgbClr val="000000">
                    <a:alpha val="100000"/>
                  </a:srgbClr>
                </a:solidFill>
                <a:latin typeface="Arial"/>
                <a:ea typeface="Arial"/>
                <a:cs typeface="Arial"/>
              </a:rPr>
              <a:t> </a:t>
            </a:r>
            <a:r>
              <a:rPr sz="800" spc="90">
                <a:solidFill>
                  <a:srgbClr val="000000">
                    <a:alpha val="100000"/>
                  </a:srgbClr>
                </a:solidFill>
                <a:latin typeface="Microsoft YaHei"/>
                <a:ea typeface="Microsoft YaHei"/>
                <a:cs typeface="Microsoft YaHei"/>
              </a:rPr>
              <a:t>— 丙烧</a:t>
            </a:r>
            <a:r>
              <a:rPr sz="1600" spc="60">
                <a:solidFill>
                  <a:srgbClr val="000000">
                    <a:alpha val="100000"/>
                  </a:srgbClr>
                </a:solidFill>
                <a:latin typeface="Microsoft YaHei"/>
                <a:ea typeface="Microsoft YaHei"/>
                <a:cs typeface="Microsoft YaHei"/>
              </a:rPr>
              <a:t>；</a:t>
            </a:r>
            <a:endParaRPr lang="Microsoft YaHei" altLang="Microsoft YaHei" sz="1600"/>
          </a:p>
          <a:p>
            <a:pPr marL="245112" algn="l" rtl="0" eaLnBrk="0">
              <a:lnSpc>
                <a:spcPct val="77000"/>
              </a:lnSpc>
              <a:spcBef>
                <a:spcPts val="16"/>
              </a:spcBef>
            </a:pPr>
            <a:r>
              <a:rPr sz="1200" spc="100" baseline="-4340">
                <a:solidFill>
                  <a:srgbClr val="000000">
                    <a:alpha val="100000"/>
                  </a:srgbClr>
                </a:solidFill>
                <a:latin typeface="Arial"/>
                <a:ea typeface="Arial"/>
                <a:cs typeface="Arial"/>
              </a:rPr>
              <a:t>2</a:t>
            </a:r>
            <a:r>
              <a:rPr sz="700" spc="100">
                <a:solidFill>
                  <a:srgbClr val="000000">
                    <a:alpha val="100000"/>
                  </a:srgbClr>
                </a:solidFill>
                <a:latin typeface="Arial"/>
                <a:ea typeface="Arial"/>
                <a:cs typeface="Arial"/>
              </a:rPr>
              <a:t> </a:t>
            </a:r>
            <a:r>
              <a:rPr sz="800" spc="100">
                <a:solidFill>
                  <a:srgbClr val="000000">
                    <a:alpha val="100000"/>
                  </a:srgbClr>
                </a:solidFill>
                <a:latin typeface="Microsoft YaHei"/>
                <a:ea typeface="Microsoft YaHei"/>
                <a:cs typeface="Microsoft YaHei"/>
              </a:rPr>
              <a:t>— 异丁烧</a:t>
            </a:r>
            <a:r>
              <a:rPr sz="1600" spc="20">
                <a:solidFill>
                  <a:srgbClr val="000000">
                    <a:alpha val="100000"/>
                  </a:srgbClr>
                </a:solidFill>
                <a:latin typeface="Microsoft YaHei"/>
                <a:ea typeface="Microsoft YaHei"/>
                <a:cs typeface="Microsoft YaHei"/>
              </a:rPr>
              <a:t>；</a:t>
            </a:r>
            <a:endParaRPr lang="Microsoft YaHei" altLang="Microsoft YaHei" sz="1600"/>
          </a:p>
          <a:p>
            <a:pPr marL="245767" algn="l" rtl="0" eaLnBrk="0">
              <a:lnSpc>
                <a:spcPct val="77000"/>
              </a:lnSpc>
              <a:spcBef>
                <a:spcPts val="16"/>
              </a:spcBef>
            </a:pPr>
            <a:r>
              <a:rPr sz="1200" spc="90" baseline="-4340">
                <a:solidFill>
                  <a:srgbClr val="000000">
                    <a:alpha val="100000"/>
                  </a:srgbClr>
                </a:solidFill>
                <a:latin typeface="Arial"/>
                <a:ea typeface="Arial"/>
                <a:cs typeface="Arial"/>
              </a:rPr>
              <a:t>3</a:t>
            </a:r>
            <a:r>
              <a:rPr sz="700" spc="90">
                <a:solidFill>
                  <a:srgbClr val="000000">
                    <a:alpha val="100000"/>
                  </a:srgbClr>
                </a:solidFill>
                <a:latin typeface="Arial"/>
                <a:ea typeface="Arial"/>
                <a:cs typeface="Arial"/>
              </a:rPr>
              <a:t> </a:t>
            </a:r>
            <a:r>
              <a:rPr sz="800" spc="90">
                <a:solidFill>
                  <a:srgbClr val="000000">
                    <a:alpha val="100000"/>
                  </a:srgbClr>
                </a:solidFill>
                <a:latin typeface="Microsoft YaHei"/>
                <a:ea typeface="Microsoft YaHei"/>
                <a:cs typeface="Microsoft YaHei"/>
              </a:rPr>
              <a:t>— 正丁烧</a:t>
            </a:r>
            <a:r>
              <a:rPr sz="1600" spc="80">
                <a:solidFill>
                  <a:srgbClr val="000000">
                    <a:alpha val="100000"/>
                  </a:srgbClr>
                </a:solidFill>
                <a:latin typeface="Microsoft YaHei"/>
                <a:ea typeface="Microsoft YaHei"/>
                <a:cs typeface="Microsoft YaHei"/>
              </a:rPr>
              <a:t>；</a:t>
            </a:r>
            <a:endParaRPr lang="Microsoft YaHei" altLang="Microsoft YaHei" sz="1600"/>
          </a:p>
          <a:p>
            <a:pPr marL="244021" algn="l" rtl="0" eaLnBrk="0">
              <a:lnSpc>
                <a:spcPct val="77000"/>
              </a:lnSpc>
              <a:spcBef>
                <a:spcPts val="16"/>
              </a:spcBef>
            </a:pPr>
            <a:r>
              <a:rPr sz="1200" spc="100" baseline="-4340">
                <a:solidFill>
                  <a:srgbClr val="000000">
                    <a:alpha val="100000"/>
                  </a:srgbClr>
                </a:solidFill>
                <a:latin typeface="Arial"/>
                <a:ea typeface="Arial"/>
                <a:cs typeface="Arial"/>
              </a:rPr>
              <a:t>4</a:t>
            </a:r>
            <a:r>
              <a:rPr sz="700" spc="100">
                <a:solidFill>
                  <a:srgbClr val="000000">
                    <a:alpha val="100000"/>
                  </a:srgbClr>
                </a:solidFill>
                <a:latin typeface="Arial"/>
                <a:ea typeface="Arial"/>
                <a:cs typeface="Arial"/>
              </a:rPr>
              <a:t> </a:t>
            </a:r>
            <a:r>
              <a:rPr sz="800" spc="100">
                <a:solidFill>
                  <a:srgbClr val="000000">
                    <a:alpha val="100000"/>
                  </a:srgbClr>
                </a:solidFill>
                <a:latin typeface="Microsoft YaHei"/>
                <a:ea typeface="Microsoft YaHei"/>
                <a:cs typeface="Microsoft YaHei"/>
              </a:rPr>
              <a:t>— 异皮烧</a:t>
            </a:r>
            <a:r>
              <a:rPr sz="1600" spc="30">
                <a:solidFill>
                  <a:srgbClr val="000000">
                    <a:alpha val="100000"/>
                  </a:srgbClr>
                </a:solidFill>
                <a:latin typeface="Microsoft YaHei"/>
                <a:ea typeface="Microsoft YaHei"/>
                <a:cs typeface="Microsoft YaHei"/>
              </a:rPr>
              <a:t>；</a:t>
            </a:r>
            <a:endParaRPr lang="Microsoft YaHei" altLang="Microsoft YaHei" sz="1600"/>
          </a:p>
          <a:p>
            <a:pPr marL="246203" algn="l" rtl="0" eaLnBrk="0">
              <a:lnSpc>
                <a:spcPct val="77000"/>
              </a:lnSpc>
              <a:spcBef>
                <a:spcPts val="16"/>
              </a:spcBef>
            </a:pPr>
            <a:r>
              <a:rPr sz="1200" spc="90" baseline="-4340">
                <a:solidFill>
                  <a:srgbClr val="000000">
                    <a:alpha val="100000"/>
                  </a:srgbClr>
                </a:solidFill>
                <a:latin typeface="Arial"/>
                <a:ea typeface="Arial"/>
                <a:cs typeface="Arial"/>
              </a:rPr>
              <a:t>5</a:t>
            </a:r>
            <a:r>
              <a:rPr sz="700" spc="90">
                <a:solidFill>
                  <a:srgbClr val="000000">
                    <a:alpha val="100000"/>
                  </a:srgbClr>
                </a:solidFill>
                <a:latin typeface="Arial"/>
                <a:ea typeface="Arial"/>
                <a:cs typeface="Arial"/>
              </a:rPr>
              <a:t> </a:t>
            </a:r>
            <a:r>
              <a:rPr sz="800" spc="90">
                <a:solidFill>
                  <a:srgbClr val="000000">
                    <a:alpha val="100000"/>
                  </a:srgbClr>
                </a:solidFill>
                <a:latin typeface="Microsoft YaHei"/>
                <a:ea typeface="Microsoft YaHei"/>
                <a:cs typeface="Microsoft YaHei"/>
              </a:rPr>
              <a:t>— 正皮烧</a:t>
            </a:r>
            <a:r>
              <a:rPr sz="1600" spc="80">
                <a:solidFill>
                  <a:srgbClr val="000000">
                    <a:alpha val="100000"/>
                  </a:srgbClr>
                </a:solidFill>
                <a:latin typeface="Microsoft YaHei"/>
                <a:ea typeface="Microsoft YaHei"/>
                <a:cs typeface="Microsoft YaHei"/>
              </a:rPr>
              <a:t>；</a:t>
            </a:r>
            <a:endParaRPr lang="Microsoft YaHei" altLang="Microsoft YaHei" sz="1600"/>
          </a:p>
          <a:p>
            <a:pPr marL="246640" algn="l" rtl="0" eaLnBrk="0">
              <a:lnSpc>
                <a:spcPct val="86000"/>
              </a:lnSpc>
              <a:spcBef>
                <a:spcPts val="5"/>
              </a:spcBef>
            </a:pPr>
            <a:r>
              <a:rPr sz="1200" spc="100" baseline="-4340">
                <a:solidFill>
                  <a:srgbClr val="000000">
                    <a:alpha val="100000"/>
                  </a:srgbClr>
                </a:solidFill>
                <a:latin typeface="Arial"/>
                <a:ea typeface="Arial"/>
                <a:cs typeface="Arial"/>
              </a:rPr>
              <a:t>6</a:t>
            </a:r>
            <a:r>
              <a:rPr sz="700" spc="100">
                <a:solidFill>
                  <a:srgbClr val="000000">
                    <a:alpha val="100000"/>
                  </a:srgbClr>
                </a:solidFill>
                <a:latin typeface="Arial"/>
                <a:ea typeface="Arial"/>
                <a:cs typeface="Arial"/>
              </a:rPr>
              <a:t> </a:t>
            </a:r>
            <a:r>
              <a:rPr sz="800" spc="100">
                <a:solidFill>
                  <a:srgbClr val="000000">
                    <a:alpha val="100000"/>
                  </a:srgbClr>
                </a:solidFill>
                <a:latin typeface="Microsoft YaHei"/>
                <a:ea typeface="Microsoft YaHei"/>
                <a:cs typeface="Microsoft YaHei"/>
              </a:rPr>
              <a:t>— 二氧化碳</a:t>
            </a:r>
            <a:r>
              <a:rPr sz="1600" spc="10">
                <a:solidFill>
                  <a:srgbClr val="000000">
                    <a:alpha val="100000"/>
                  </a:srgbClr>
                </a:solidFill>
                <a:latin typeface="Microsoft YaHei"/>
                <a:ea typeface="Microsoft YaHei"/>
                <a:cs typeface="Microsoft YaHei"/>
              </a:rPr>
              <a:t>；</a:t>
            </a:r>
            <a:endParaRPr lang="Microsoft YaHei" altLang="Microsoft YaHei" sz="1600"/>
          </a:p>
          <a:p>
            <a:pPr marL="246203" algn="l" rtl="0" eaLnBrk="0">
              <a:lnSpc>
                <a:spcPts val="859"/>
              </a:lnSpc>
              <a:spcBef>
                <a:spcPts val="474"/>
              </a:spcBef>
            </a:pPr>
            <a:r>
              <a:rPr sz="1200" spc="90" baseline="-10616">
                <a:solidFill>
                  <a:srgbClr val="000000">
                    <a:alpha val="100000"/>
                  </a:srgbClr>
                </a:solidFill>
                <a:latin typeface="Arial"/>
                <a:ea typeface="Arial"/>
                <a:cs typeface="Arial"/>
              </a:rPr>
              <a:t>7</a:t>
            </a:r>
            <a:r>
              <a:rPr sz="700" spc="90">
                <a:solidFill>
                  <a:srgbClr val="000000">
                    <a:alpha val="100000"/>
                  </a:srgbClr>
                </a:solidFill>
                <a:latin typeface="Arial"/>
                <a:ea typeface="Arial"/>
                <a:cs typeface="Arial"/>
              </a:rPr>
              <a:t> </a:t>
            </a:r>
            <a:r>
              <a:rPr sz="800" spc="90">
                <a:solidFill>
                  <a:srgbClr val="000000">
                    <a:alpha val="100000"/>
                  </a:srgbClr>
                </a:solidFill>
                <a:latin typeface="Microsoft YaHei"/>
                <a:ea typeface="Microsoft YaHei"/>
                <a:cs typeface="Microsoft YaHei"/>
              </a:rPr>
              <a:t>— 乙烧</a:t>
            </a:r>
            <a:r>
              <a:rPr sz="1600" spc="70">
                <a:solidFill>
                  <a:srgbClr val="000000">
                    <a:alpha val="100000"/>
                  </a:srgbClr>
                </a:solidFill>
                <a:latin typeface="Microsoft YaHei"/>
                <a:ea typeface="Microsoft YaHei"/>
                <a:cs typeface="Microsoft YaHei"/>
              </a:rPr>
              <a:t>；</a:t>
            </a:r>
            <a:endParaRPr lang="Microsoft YaHei" altLang="Microsoft YaHei" sz="1600"/>
          </a:p>
          <a:p>
            <a:pPr marL="245112" algn="l" rtl="0" eaLnBrk="0">
              <a:lnSpc>
                <a:spcPct val="77000"/>
              </a:lnSpc>
              <a:spcBef>
                <a:spcPts val="16"/>
              </a:spcBef>
            </a:pPr>
            <a:r>
              <a:rPr sz="1200" spc="100" baseline="-4340">
                <a:solidFill>
                  <a:srgbClr val="000000">
                    <a:alpha val="100000"/>
                  </a:srgbClr>
                </a:solidFill>
                <a:latin typeface="Arial"/>
                <a:ea typeface="Arial"/>
                <a:cs typeface="Arial"/>
              </a:rPr>
              <a:t>8</a:t>
            </a:r>
            <a:r>
              <a:rPr sz="700" spc="100">
                <a:solidFill>
                  <a:srgbClr val="000000">
                    <a:alpha val="100000"/>
                  </a:srgbClr>
                </a:solidFill>
                <a:latin typeface="Arial"/>
                <a:ea typeface="Arial"/>
                <a:cs typeface="Arial"/>
              </a:rPr>
              <a:t> </a:t>
            </a:r>
            <a:r>
              <a:rPr sz="800" spc="100">
                <a:solidFill>
                  <a:srgbClr val="000000">
                    <a:alpha val="100000"/>
                  </a:srgbClr>
                </a:solidFill>
                <a:latin typeface="Microsoft YaHei"/>
                <a:ea typeface="Microsoft YaHei"/>
                <a:cs typeface="Microsoft YaHei"/>
              </a:rPr>
              <a:t>— 己烧及更重组分</a:t>
            </a:r>
            <a:r>
              <a:rPr sz="1600" spc="30">
                <a:solidFill>
                  <a:srgbClr val="000000">
                    <a:alpha val="100000"/>
                  </a:srgbClr>
                </a:solidFill>
                <a:latin typeface="Microsoft YaHei"/>
                <a:ea typeface="Microsoft YaHei"/>
                <a:cs typeface="Microsoft YaHei"/>
              </a:rPr>
              <a:t>；</a:t>
            </a:r>
            <a:endParaRPr lang="Microsoft YaHei" altLang="Microsoft YaHei" sz="1600"/>
          </a:p>
          <a:p>
            <a:pPr marL="246640" algn="l" rtl="0" eaLnBrk="0">
              <a:lnSpc>
                <a:spcPct val="86000"/>
              </a:lnSpc>
              <a:spcBef>
                <a:spcPts val="5"/>
              </a:spcBef>
            </a:pPr>
            <a:r>
              <a:rPr sz="1200" spc="90" baseline="-4340">
                <a:solidFill>
                  <a:srgbClr val="000000">
                    <a:alpha val="100000"/>
                  </a:srgbClr>
                </a:solidFill>
                <a:latin typeface="Arial"/>
                <a:ea typeface="Arial"/>
                <a:cs typeface="Arial"/>
              </a:rPr>
              <a:t>9</a:t>
            </a:r>
            <a:r>
              <a:rPr sz="700" spc="90">
                <a:solidFill>
                  <a:srgbClr val="000000">
                    <a:alpha val="100000"/>
                  </a:srgbClr>
                </a:solidFill>
                <a:latin typeface="Arial"/>
                <a:ea typeface="Arial"/>
                <a:cs typeface="Arial"/>
              </a:rPr>
              <a:t> </a:t>
            </a:r>
            <a:r>
              <a:rPr sz="800" spc="90">
                <a:solidFill>
                  <a:srgbClr val="000000">
                    <a:alpha val="100000"/>
                  </a:srgbClr>
                </a:solidFill>
                <a:latin typeface="Microsoft YaHei"/>
                <a:ea typeface="Microsoft YaHei"/>
                <a:cs typeface="Microsoft YaHei"/>
              </a:rPr>
              <a:t>— 氧</a:t>
            </a:r>
            <a:r>
              <a:rPr sz="1600" spc="50">
                <a:solidFill>
                  <a:srgbClr val="000000">
                    <a:alpha val="100000"/>
                  </a:srgbClr>
                </a:solidFill>
                <a:latin typeface="Microsoft YaHei"/>
                <a:ea typeface="Microsoft YaHei"/>
                <a:cs typeface="Microsoft YaHei"/>
              </a:rPr>
              <a:t>；</a:t>
            </a:r>
            <a:endParaRPr lang="Microsoft YaHei" altLang="Microsoft YaHei" sz="1600"/>
          </a:p>
          <a:p>
            <a:pPr marL="247294" algn="l" rtl="0" eaLnBrk="0">
              <a:lnSpc>
                <a:spcPts val="859"/>
              </a:lnSpc>
              <a:spcBef>
                <a:spcPts val="474"/>
              </a:spcBef>
            </a:pPr>
            <a:r>
              <a:rPr sz="1200" spc="90" baseline="-10616">
                <a:solidFill>
                  <a:srgbClr val="000000">
                    <a:alpha val="100000"/>
                  </a:srgbClr>
                </a:solidFill>
                <a:latin typeface="Arial"/>
                <a:ea typeface="Arial"/>
                <a:cs typeface="Arial"/>
              </a:rPr>
              <a:t>10</a:t>
            </a:r>
            <a:r>
              <a:rPr sz="700" spc="90">
                <a:solidFill>
                  <a:srgbClr val="000000">
                    <a:alpha val="100000"/>
                  </a:srgbClr>
                </a:solidFill>
                <a:latin typeface="Arial"/>
                <a:ea typeface="Arial"/>
                <a:cs typeface="Arial"/>
              </a:rPr>
              <a:t> </a:t>
            </a:r>
            <a:r>
              <a:rPr sz="1200" spc="90" baseline="-1934">
                <a:solidFill>
                  <a:srgbClr val="000000">
                    <a:alpha val="100000"/>
                  </a:srgbClr>
                </a:solidFill>
                <a:latin typeface="Microsoft YaHei"/>
                <a:ea typeface="Microsoft YaHei"/>
                <a:cs typeface="Microsoft YaHei"/>
              </a:rPr>
              <a:t>—</a:t>
            </a:r>
            <a:r>
              <a:rPr sz="700" spc="90">
                <a:solidFill>
                  <a:srgbClr val="000000">
                    <a:alpha val="100000"/>
                  </a:srgbClr>
                </a:solidFill>
                <a:latin typeface="Microsoft YaHei"/>
                <a:ea typeface="Microsoft YaHei"/>
                <a:cs typeface="Microsoft YaHei"/>
              </a:rPr>
              <a:t> </a:t>
            </a:r>
            <a:r>
              <a:rPr sz="800" spc="90">
                <a:solidFill>
                  <a:srgbClr val="000000">
                    <a:alpha val="100000"/>
                  </a:srgbClr>
                </a:solidFill>
                <a:latin typeface="Microsoft YaHei"/>
                <a:ea typeface="Microsoft YaHei"/>
                <a:cs typeface="Microsoft YaHei"/>
              </a:rPr>
              <a:t>氮</a:t>
            </a:r>
            <a:r>
              <a:rPr sz="1600" spc="20">
                <a:solidFill>
                  <a:srgbClr val="000000">
                    <a:alpha val="100000"/>
                  </a:srgbClr>
                </a:solidFill>
                <a:latin typeface="Microsoft YaHei"/>
                <a:ea typeface="Microsoft YaHei"/>
                <a:cs typeface="Microsoft YaHei"/>
              </a:rPr>
              <a:t>；</a:t>
            </a:r>
            <a:endParaRPr lang="Microsoft YaHei" altLang="Microsoft YaHei" sz="1600"/>
          </a:p>
          <a:p>
            <a:pPr marL="247294" algn="l" rtl="0" eaLnBrk="0">
              <a:lnSpc>
                <a:spcPct val="77000"/>
              </a:lnSpc>
              <a:spcBef>
                <a:spcPts val="16"/>
              </a:spcBef>
            </a:pPr>
            <a:r>
              <a:rPr sz="1200" spc="90" baseline="-4340">
                <a:solidFill>
                  <a:srgbClr val="000000">
                    <a:alpha val="100000"/>
                  </a:srgbClr>
                </a:solidFill>
                <a:latin typeface="Arial"/>
                <a:ea typeface="Arial"/>
                <a:cs typeface="Arial"/>
              </a:rPr>
              <a:t>11</a:t>
            </a:r>
            <a:r>
              <a:rPr sz="700" spc="90">
                <a:solidFill>
                  <a:srgbClr val="000000">
                    <a:alpha val="100000"/>
                  </a:srgbClr>
                </a:solidFill>
                <a:latin typeface="Arial"/>
                <a:ea typeface="Arial"/>
                <a:cs typeface="Arial"/>
              </a:rPr>
              <a:t> </a:t>
            </a:r>
            <a:r>
              <a:rPr sz="1200" spc="90" baseline="4340">
                <a:solidFill>
                  <a:srgbClr val="000000">
                    <a:alpha val="100000"/>
                  </a:srgbClr>
                </a:solidFill>
                <a:latin typeface="Microsoft YaHei"/>
                <a:ea typeface="Microsoft YaHei"/>
                <a:cs typeface="Microsoft YaHei"/>
              </a:rPr>
              <a:t>—</a:t>
            </a:r>
            <a:r>
              <a:rPr sz="700" spc="90">
                <a:solidFill>
                  <a:srgbClr val="000000">
                    <a:alpha val="100000"/>
                  </a:srgbClr>
                </a:solidFill>
                <a:latin typeface="Microsoft YaHei"/>
                <a:ea typeface="Microsoft YaHei"/>
                <a:cs typeface="Microsoft YaHei"/>
              </a:rPr>
              <a:t> </a:t>
            </a:r>
            <a:r>
              <a:rPr sz="800" spc="90">
                <a:solidFill>
                  <a:srgbClr val="000000">
                    <a:alpha val="100000"/>
                  </a:srgbClr>
                </a:solidFill>
                <a:latin typeface="Microsoft YaHei"/>
                <a:ea typeface="Microsoft YaHei"/>
                <a:cs typeface="Microsoft YaHei"/>
              </a:rPr>
              <a:t>甲烧</a:t>
            </a:r>
            <a:r>
              <a:rPr sz="1600" spc="30">
                <a:solidFill>
                  <a:srgbClr val="000000">
                    <a:alpha val="100000"/>
                  </a:srgbClr>
                </a:solidFill>
                <a:latin typeface="Microsoft YaHei"/>
                <a:ea typeface="Microsoft YaHei"/>
                <a:cs typeface="Microsoft YaHei"/>
              </a:rPr>
              <a:t>。</a:t>
            </a:r>
            <a:endParaRPr lang="Microsoft YaHei" altLang="Microsoft YaHei" sz="1600"/>
          </a:p>
          <a:p>
            <a:pPr marL="245903" algn="l" rtl="0" eaLnBrk="0">
              <a:lnSpc>
                <a:spcPct val="92000"/>
              </a:lnSpc>
              <a:spcBef>
                <a:spcPts val="4"/>
              </a:spcBef>
            </a:pPr>
            <a:r>
              <a:rPr sz="800" spc="60">
                <a:solidFill>
                  <a:srgbClr val="000000">
                    <a:alpha val="100000"/>
                  </a:srgbClr>
                </a:solidFill>
                <a:latin typeface="Microsoft YaHei"/>
                <a:ea typeface="Microsoft YaHei"/>
                <a:cs typeface="Microsoft YaHei"/>
              </a:rPr>
              <a:t>色谱条件</a:t>
            </a:r>
            <a:r>
              <a:rPr sz="1600" spc="50">
                <a:solidFill>
                  <a:srgbClr val="000000">
                    <a:alpha val="100000"/>
                  </a:srgbClr>
                </a:solidFill>
                <a:latin typeface="Microsoft YaHei"/>
                <a:ea typeface="Microsoft YaHei"/>
                <a:cs typeface="Microsoft YaHei"/>
              </a:rPr>
              <a:t>：</a:t>
            </a:r>
            <a:endParaRPr lang="Microsoft YaHei" altLang="Microsoft YaHei" sz="1600"/>
          </a:p>
          <a:p>
            <a:pPr marL="245903" algn="l" rtl="0" eaLnBrk="0">
              <a:lnSpc>
                <a:spcPct val="71000"/>
              </a:lnSpc>
              <a:spcBef>
                <a:spcPts val="355"/>
              </a:spcBef>
            </a:pPr>
            <a:r>
              <a:rPr sz="800" spc="-10" baseline="6511">
                <a:solidFill>
                  <a:srgbClr val="000000">
                    <a:alpha val="100000"/>
                  </a:srgbClr>
                </a:solidFill>
                <a:latin typeface="Microsoft YaHei"/>
                <a:ea typeface="Microsoft YaHei"/>
                <a:cs typeface="Microsoft YaHei"/>
              </a:rPr>
              <a:t>色谱柱</a:t>
            </a:r>
            <a:r>
              <a:rPr sz="400" spc="-10">
                <a:solidFill>
                  <a:srgbClr val="000000">
                    <a:alpha val="100000"/>
                  </a:srgbClr>
                </a:solidFill>
                <a:latin typeface="Microsoft YaHei"/>
                <a:ea typeface="Microsoft YaHei"/>
                <a:cs typeface="Microsoft YaHei"/>
              </a:rPr>
              <a:t>  </a:t>
            </a:r>
            <a:r>
              <a:rPr sz="400" spc="-10">
                <a:solidFill>
                  <a:srgbClr val="000000">
                    <a:alpha val="100000"/>
                  </a:srgbClr>
                </a:solidFill>
                <a:latin typeface="Arial"/>
                <a:ea typeface="Arial"/>
                <a:cs typeface="Arial"/>
              </a:rPr>
              <a:t>1</a:t>
            </a:r>
            <a:r>
              <a:rPr sz="1700" spc="-10" baseline="3064">
                <a:solidFill>
                  <a:srgbClr val="000000">
                    <a:alpha val="100000"/>
                  </a:srgbClr>
                </a:solidFill>
                <a:latin typeface="Microsoft YaHei"/>
                <a:ea typeface="Microsoft YaHei"/>
                <a:cs typeface="Microsoft YaHei"/>
              </a:rPr>
              <a:t>：</a:t>
            </a:r>
            <a:r>
              <a:rPr sz="400" spc="-10">
                <a:solidFill>
                  <a:srgbClr val="000000">
                    <a:alpha val="100000"/>
                  </a:srgbClr>
                </a:solidFill>
                <a:latin typeface="Arial"/>
                <a:ea typeface="Arial"/>
                <a:cs typeface="Arial"/>
              </a:rPr>
              <a:t>S</a:t>
            </a:r>
            <a:r>
              <a:rPr sz="1200" spc="-10">
                <a:solidFill>
                  <a:srgbClr val="000000">
                    <a:alpha val="100000"/>
                  </a:srgbClr>
                </a:solidFill>
                <a:latin typeface="Arial"/>
                <a:ea typeface="Arial"/>
                <a:cs typeface="Arial"/>
              </a:rPr>
              <a:t>qualance</a:t>
            </a:r>
            <a:r>
              <a:rPr sz="1100" spc="-10">
                <a:solidFill>
                  <a:srgbClr val="000000">
                    <a:alpha val="100000"/>
                  </a:srgbClr>
                </a:solidFill>
                <a:latin typeface="Microsoft YaHei"/>
                <a:ea typeface="Microsoft YaHei"/>
                <a:cs typeface="Microsoft YaHei"/>
              </a:rPr>
              <a:t>，</a:t>
            </a:r>
            <a:r>
              <a:rPr sz="400" spc="-10">
                <a:solidFill>
                  <a:srgbClr val="000000">
                    <a:alpha val="100000"/>
                  </a:srgbClr>
                </a:solidFill>
                <a:latin typeface="Arial"/>
                <a:ea typeface="Arial"/>
                <a:cs typeface="Arial"/>
              </a:rPr>
              <a:t>C</a:t>
            </a:r>
            <a:r>
              <a:rPr sz="1200" spc="-10">
                <a:solidFill>
                  <a:srgbClr val="000000">
                    <a:alpha val="100000"/>
                  </a:srgbClr>
                </a:solidFill>
                <a:latin typeface="Arial"/>
                <a:ea typeface="Arial"/>
                <a:cs typeface="Arial"/>
              </a:rPr>
              <a:t>hromosorb </a:t>
            </a:r>
            <a:r>
              <a:rPr sz="400" spc="-10">
                <a:solidFill>
                  <a:srgbClr val="000000">
                    <a:alpha val="100000"/>
                  </a:srgbClr>
                </a:solidFill>
                <a:latin typeface="Arial"/>
                <a:ea typeface="Arial"/>
                <a:cs typeface="Arial"/>
              </a:rPr>
              <a:t>P   AW</a:t>
            </a:r>
            <a:r>
              <a:rPr sz="1700" spc="-10" baseline="3064">
                <a:solidFill>
                  <a:srgbClr val="000000">
                    <a:alpha val="100000"/>
                  </a:srgbClr>
                </a:solidFill>
                <a:latin typeface="Microsoft YaHei"/>
                <a:ea typeface="Microsoft YaHei"/>
                <a:cs typeface="Microsoft YaHei"/>
              </a:rPr>
              <a:t>，</a:t>
            </a:r>
            <a:r>
              <a:rPr sz="400" spc="-10">
                <a:solidFill>
                  <a:srgbClr val="000000">
                    <a:alpha val="100000"/>
                  </a:srgbClr>
                </a:solidFill>
                <a:latin typeface="Arial"/>
                <a:ea typeface="Arial"/>
                <a:cs typeface="Arial"/>
              </a:rPr>
              <a:t>0</a:t>
            </a:r>
            <a:r>
              <a:rPr sz="1200" spc="-10">
                <a:solidFill>
                  <a:srgbClr val="000000">
                    <a:alpha val="100000"/>
                  </a:srgbClr>
                </a:solidFill>
                <a:latin typeface="Microsoft YaHei"/>
                <a:ea typeface="Microsoft YaHei"/>
                <a:cs typeface="Microsoft YaHei"/>
              </a:rPr>
              <a:t>．</a:t>
            </a:r>
            <a:r>
              <a:rPr sz="400" spc="-10">
                <a:solidFill>
                  <a:srgbClr val="000000">
                    <a:alpha val="100000"/>
                  </a:srgbClr>
                </a:solidFill>
                <a:latin typeface="Arial"/>
                <a:ea typeface="Arial"/>
                <a:cs typeface="Arial"/>
              </a:rPr>
              <a:t>18   </a:t>
            </a:r>
            <a:r>
              <a:rPr sz="1200" spc="0">
                <a:solidFill>
                  <a:srgbClr val="000000">
                    <a:alpha val="100000"/>
                  </a:srgbClr>
                </a:solidFill>
                <a:latin typeface="Arial"/>
                <a:ea typeface="Arial"/>
                <a:cs typeface="Arial"/>
              </a:rPr>
              <a:t>mm</a:t>
            </a:r>
            <a:r>
              <a:rPr sz="800" spc="-10" baseline="-6511">
                <a:solidFill>
                  <a:srgbClr val="000000">
                    <a:alpha val="100000"/>
                  </a:srgbClr>
                </a:solidFill>
                <a:latin typeface="Microsoft YaHei"/>
                <a:ea typeface="Microsoft YaHei"/>
                <a:cs typeface="Microsoft YaHei"/>
              </a:rPr>
              <a:t>~</a:t>
            </a:r>
            <a:r>
              <a:rPr sz="800" spc="-10" baseline="-6511">
                <a:solidFill>
                  <a:srgbClr val="000000">
                    <a:alpha val="100000"/>
                  </a:srgbClr>
                </a:solidFill>
                <a:latin typeface="Arial"/>
                <a:ea typeface="Arial"/>
                <a:cs typeface="Arial"/>
              </a:rPr>
              <a:t>0</a:t>
            </a:r>
            <a:r>
              <a:rPr sz="1200" spc="-10">
                <a:solidFill>
                  <a:srgbClr val="000000">
                    <a:alpha val="100000"/>
                  </a:srgbClr>
                </a:solidFill>
                <a:latin typeface="Microsoft YaHei"/>
                <a:ea typeface="Microsoft YaHei"/>
                <a:cs typeface="Microsoft YaHei"/>
              </a:rPr>
              <a:t>．</a:t>
            </a:r>
            <a:r>
              <a:rPr sz="400" spc="-10">
                <a:solidFill>
                  <a:srgbClr val="000000">
                    <a:alpha val="100000"/>
                  </a:srgbClr>
                </a:solidFill>
                <a:latin typeface="Arial"/>
                <a:ea typeface="Arial"/>
                <a:cs typeface="Arial"/>
              </a:rPr>
              <a:t>15    </a:t>
            </a:r>
            <a:r>
              <a:rPr sz="1200" spc="0">
                <a:solidFill>
                  <a:srgbClr val="000000">
                    <a:alpha val="100000"/>
                  </a:srgbClr>
                </a:solidFill>
                <a:latin typeface="Arial"/>
                <a:ea typeface="Arial"/>
                <a:cs typeface="Arial"/>
              </a:rPr>
              <a:t>mm</a:t>
            </a:r>
            <a:r>
              <a:rPr sz="500" spc="-10">
                <a:solidFill>
                  <a:srgbClr val="000000">
                    <a:alpha val="100000"/>
                  </a:srgbClr>
                </a:solidFill>
                <a:latin typeface="Microsoft YaHei"/>
                <a:ea typeface="Microsoft YaHei"/>
                <a:cs typeface="Microsoft YaHei"/>
              </a:rPr>
              <a:t>(</a:t>
            </a:r>
            <a:r>
              <a:rPr sz="400" spc="-10">
                <a:solidFill>
                  <a:srgbClr val="000000">
                    <a:alpha val="100000"/>
                  </a:srgbClr>
                </a:solidFill>
                <a:latin typeface="Arial"/>
                <a:ea typeface="Arial"/>
                <a:cs typeface="Arial"/>
              </a:rPr>
              <a:t>80    </a:t>
            </a:r>
            <a:r>
              <a:rPr sz="800" spc="-10" baseline="6511">
                <a:solidFill>
                  <a:srgbClr val="000000">
                    <a:alpha val="100000"/>
                  </a:srgbClr>
                </a:solidFill>
                <a:latin typeface="Microsoft YaHei"/>
                <a:ea typeface="Microsoft YaHei"/>
                <a:cs typeface="Microsoft YaHei"/>
              </a:rPr>
              <a:t>目</a:t>
            </a:r>
            <a:r>
              <a:rPr sz="400" spc="-10">
                <a:solidFill>
                  <a:srgbClr val="000000">
                    <a:alpha val="100000"/>
                  </a:srgbClr>
                </a:solidFill>
                <a:latin typeface="Microsoft YaHei"/>
                <a:ea typeface="Microsoft YaHei"/>
                <a:cs typeface="Microsoft YaHei"/>
              </a:rPr>
              <a:t> ~</a:t>
            </a:r>
            <a:r>
              <a:rPr sz="400" spc="-10">
                <a:solidFill>
                  <a:srgbClr val="000000">
                    <a:alpha val="100000"/>
                  </a:srgbClr>
                </a:solidFill>
                <a:latin typeface="Arial"/>
                <a:ea typeface="Arial"/>
                <a:cs typeface="Arial"/>
              </a:rPr>
              <a:t>100    </a:t>
            </a:r>
            <a:r>
              <a:rPr sz="800" spc="-10" baseline="6511">
                <a:solidFill>
                  <a:srgbClr val="000000">
                    <a:alpha val="100000"/>
                  </a:srgbClr>
                </a:solidFill>
                <a:latin typeface="Microsoft YaHei"/>
                <a:ea typeface="Microsoft YaHei"/>
                <a:cs typeface="Microsoft YaHei"/>
              </a:rPr>
              <a:t>目)</a:t>
            </a:r>
            <a:r>
              <a:rPr sz="1700" spc="-10" baseline="3064">
                <a:solidFill>
                  <a:srgbClr val="000000">
                    <a:alpha val="100000"/>
                  </a:srgbClr>
                </a:solidFill>
                <a:latin typeface="Microsoft YaHei"/>
                <a:ea typeface="Microsoft YaHei"/>
                <a:cs typeface="Microsoft YaHei"/>
              </a:rPr>
              <a:t>，</a:t>
            </a:r>
            <a:r>
              <a:rPr sz="800" spc="-10" baseline="6511">
                <a:solidFill>
                  <a:srgbClr val="000000">
                    <a:alpha val="100000"/>
                  </a:srgbClr>
                </a:solidFill>
                <a:latin typeface="Microsoft YaHei"/>
                <a:ea typeface="Microsoft YaHei"/>
                <a:cs typeface="Microsoft YaHei"/>
              </a:rPr>
              <a:t>柱长</a:t>
            </a:r>
            <a:r>
              <a:rPr sz="400" spc="-10">
                <a:solidFill>
                  <a:srgbClr val="000000">
                    <a:alpha val="100000"/>
                  </a:srgbClr>
                </a:solidFill>
                <a:latin typeface="Microsoft YaHei"/>
                <a:ea typeface="Microsoft YaHei"/>
                <a:cs typeface="Microsoft YaHei"/>
              </a:rPr>
              <a:t>  </a:t>
            </a:r>
            <a:r>
              <a:rPr sz="400" spc="-10">
                <a:solidFill>
                  <a:srgbClr val="000000">
                    <a:alpha val="100000"/>
                  </a:srgbClr>
                </a:solidFill>
                <a:latin typeface="Arial"/>
                <a:ea typeface="Arial"/>
                <a:cs typeface="Arial"/>
              </a:rPr>
              <a:t>3   </a:t>
            </a:r>
            <a:r>
              <a:rPr sz="1200" spc="0">
                <a:solidFill>
                  <a:srgbClr val="000000">
                    <a:alpha val="100000"/>
                  </a:srgbClr>
                </a:solidFill>
                <a:latin typeface="Arial"/>
                <a:ea typeface="Arial"/>
                <a:cs typeface="Arial"/>
              </a:rPr>
              <a:t>m</a:t>
            </a:r>
            <a:r>
              <a:rPr sz="1700" spc="-10" baseline="3064">
                <a:solidFill>
                  <a:srgbClr val="000000">
                    <a:alpha val="100000"/>
                  </a:srgbClr>
                </a:solidFill>
                <a:latin typeface="Microsoft YaHei"/>
                <a:ea typeface="Microsoft YaHei"/>
                <a:cs typeface="Microsoft YaHei"/>
              </a:rPr>
              <a:t>；</a:t>
            </a:r>
            <a:endParaRPr lang="Microsoft YaHei" altLang="Microsoft YaHei" sz="1104"/>
          </a:p>
          <a:p>
            <a:pPr marL="245903" algn="l" rtl="0" eaLnBrk="0">
              <a:lnSpc>
                <a:spcPts val="1494"/>
              </a:lnSpc>
            </a:pPr>
            <a:r>
              <a:rPr sz="900" spc="-20" baseline="-5795">
                <a:solidFill>
                  <a:srgbClr val="000000">
                    <a:alpha val="100000"/>
                  </a:srgbClr>
                </a:solidFill>
                <a:latin typeface="Microsoft YaHei"/>
                <a:ea typeface="Microsoft YaHei"/>
                <a:cs typeface="Microsoft YaHei"/>
              </a:rPr>
              <a:t>色谱柱</a:t>
            </a:r>
            <a:r>
              <a:rPr sz="500" spc="-20">
                <a:solidFill>
                  <a:srgbClr val="000000">
                    <a:alpha val="100000"/>
                  </a:srgbClr>
                </a:solidFill>
                <a:latin typeface="Microsoft YaHei"/>
                <a:ea typeface="Microsoft YaHei"/>
                <a:cs typeface="Microsoft YaHei"/>
              </a:rPr>
              <a:t>  </a:t>
            </a:r>
            <a:r>
              <a:rPr sz="500" spc="-20">
                <a:solidFill>
                  <a:srgbClr val="000000">
                    <a:alpha val="100000"/>
                  </a:srgbClr>
                </a:solidFill>
                <a:latin typeface="Arial"/>
                <a:ea typeface="Arial"/>
                <a:cs typeface="Arial"/>
              </a:rPr>
              <a:t>2</a:t>
            </a:r>
            <a:r>
              <a:rPr sz="1200" spc="-20">
                <a:solidFill>
                  <a:srgbClr val="000000">
                    <a:alpha val="100000"/>
                  </a:srgbClr>
                </a:solidFill>
                <a:latin typeface="Microsoft YaHei"/>
                <a:ea typeface="Microsoft YaHei"/>
                <a:cs typeface="Microsoft YaHei"/>
              </a:rPr>
              <a:t>：</a:t>
            </a:r>
            <a:r>
              <a:rPr sz="500" spc="0">
                <a:solidFill>
                  <a:srgbClr val="000000">
                    <a:alpha val="100000"/>
                  </a:srgbClr>
                </a:solidFill>
                <a:latin typeface="Arial"/>
                <a:ea typeface="Arial"/>
                <a:cs typeface="Arial"/>
              </a:rPr>
              <a:t>P</a:t>
            </a:r>
            <a:r>
              <a:rPr sz="1200" spc="0">
                <a:solidFill>
                  <a:srgbClr val="000000">
                    <a:alpha val="100000"/>
                  </a:srgbClr>
                </a:solidFill>
                <a:latin typeface="Arial"/>
                <a:ea typeface="Arial"/>
                <a:cs typeface="Arial"/>
              </a:rPr>
              <a:t>orapak</a:t>
            </a:r>
            <a:r>
              <a:rPr sz="1200" spc="-20">
                <a:solidFill>
                  <a:srgbClr val="000000">
                    <a:alpha val="100000"/>
                  </a:srgbClr>
                </a:solidFill>
                <a:latin typeface="Arial"/>
                <a:ea typeface="Arial"/>
                <a:cs typeface="Arial"/>
              </a:rPr>
              <a:t> </a:t>
            </a:r>
            <a:r>
              <a:rPr sz="500" spc="0">
                <a:solidFill>
                  <a:srgbClr val="000000">
                    <a:alpha val="100000"/>
                  </a:srgbClr>
                </a:solidFill>
                <a:latin typeface="Arial"/>
                <a:ea typeface="Arial"/>
                <a:cs typeface="Arial"/>
              </a:rPr>
              <a:t>N</a:t>
            </a:r>
            <a:r>
              <a:rPr sz="1200" spc="-20">
                <a:solidFill>
                  <a:srgbClr val="000000">
                    <a:alpha val="100000"/>
                  </a:srgbClr>
                </a:solidFill>
                <a:latin typeface="Microsoft YaHei"/>
                <a:ea typeface="Microsoft YaHei"/>
                <a:cs typeface="Microsoft YaHei"/>
              </a:rPr>
              <a:t>，</a:t>
            </a:r>
            <a:r>
              <a:rPr sz="500" spc="-20">
                <a:solidFill>
                  <a:srgbClr val="000000">
                    <a:alpha val="100000"/>
                  </a:srgbClr>
                </a:solidFill>
                <a:latin typeface="Arial"/>
                <a:ea typeface="Arial"/>
                <a:cs typeface="Arial"/>
              </a:rPr>
              <a:t>0</a:t>
            </a:r>
            <a:r>
              <a:rPr sz="1200" spc="-20">
                <a:solidFill>
                  <a:srgbClr val="000000">
                    <a:alpha val="100000"/>
                  </a:srgbClr>
                </a:solidFill>
                <a:latin typeface="Microsoft YaHei"/>
                <a:ea typeface="Microsoft YaHei"/>
                <a:cs typeface="Microsoft YaHei"/>
              </a:rPr>
              <a:t>．</a:t>
            </a:r>
            <a:r>
              <a:rPr sz="500" spc="-20">
                <a:solidFill>
                  <a:srgbClr val="000000">
                    <a:alpha val="100000"/>
                  </a:srgbClr>
                </a:solidFill>
                <a:latin typeface="Arial"/>
                <a:ea typeface="Arial"/>
                <a:cs typeface="Arial"/>
              </a:rPr>
              <a:t>18   </a:t>
            </a:r>
            <a:r>
              <a:rPr sz="1200" spc="0">
                <a:solidFill>
                  <a:srgbClr val="000000">
                    <a:alpha val="100000"/>
                  </a:srgbClr>
                </a:solidFill>
                <a:latin typeface="Arial"/>
                <a:ea typeface="Arial"/>
                <a:cs typeface="Arial"/>
              </a:rPr>
              <a:t>mm</a:t>
            </a:r>
            <a:r>
              <a:rPr sz="900" spc="-20" baseline="-17371">
                <a:solidFill>
                  <a:srgbClr val="000000">
                    <a:alpha val="100000"/>
                  </a:srgbClr>
                </a:solidFill>
                <a:latin typeface="Microsoft YaHei"/>
                <a:ea typeface="Microsoft YaHei"/>
                <a:cs typeface="Microsoft YaHei"/>
              </a:rPr>
              <a:t>~</a:t>
            </a:r>
            <a:r>
              <a:rPr sz="900" spc="-20" baseline="-17371">
                <a:solidFill>
                  <a:srgbClr val="000000">
                    <a:alpha val="100000"/>
                  </a:srgbClr>
                </a:solidFill>
                <a:latin typeface="Arial"/>
                <a:ea typeface="Arial"/>
                <a:cs typeface="Arial"/>
              </a:rPr>
              <a:t>0</a:t>
            </a:r>
            <a:r>
              <a:rPr sz="1200" spc="-20">
                <a:solidFill>
                  <a:srgbClr val="000000">
                    <a:alpha val="100000"/>
                  </a:srgbClr>
                </a:solidFill>
                <a:latin typeface="Microsoft YaHei"/>
                <a:ea typeface="Microsoft YaHei"/>
                <a:cs typeface="Microsoft YaHei"/>
              </a:rPr>
              <a:t>．</a:t>
            </a:r>
            <a:r>
              <a:rPr sz="500" spc="-20">
                <a:solidFill>
                  <a:srgbClr val="000000">
                    <a:alpha val="100000"/>
                  </a:srgbClr>
                </a:solidFill>
                <a:latin typeface="Arial"/>
                <a:ea typeface="Arial"/>
                <a:cs typeface="Arial"/>
              </a:rPr>
              <a:t>15   </a:t>
            </a:r>
            <a:r>
              <a:rPr sz="1200" spc="0">
                <a:solidFill>
                  <a:srgbClr val="000000">
                    <a:alpha val="100000"/>
                  </a:srgbClr>
                </a:solidFill>
                <a:latin typeface="Arial"/>
                <a:ea typeface="Arial"/>
                <a:cs typeface="Arial"/>
              </a:rPr>
              <a:t>mm</a:t>
            </a:r>
            <a:r>
              <a:rPr sz="600" spc="-20">
                <a:solidFill>
                  <a:srgbClr val="000000">
                    <a:alpha val="100000"/>
                  </a:srgbClr>
                </a:solidFill>
                <a:latin typeface="Microsoft YaHei"/>
                <a:ea typeface="Microsoft YaHei"/>
                <a:cs typeface="Microsoft YaHei"/>
              </a:rPr>
              <a:t>(</a:t>
            </a:r>
            <a:r>
              <a:rPr sz="500" spc="-20">
                <a:solidFill>
                  <a:srgbClr val="000000">
                    <a:alpha val="100000"/>
                  </a:srgbClr>
                </a:solidFill>
                <a:latin typeface="Arial"/>
                <a:ea typeface="Arial"/>
                <a:cs typeface="Arial"/>
              </a:rPr>
              <a:t>80   </a:t>
            </a:r>
            <a:r>
              <a:rPr sz="900" spc="-20" baseline="-5795">
                <a:solidFill>
                  <a:srgbClr val="000000">
                    <a:alpha val="100000"/>
                  </a:srgbClr>
                </a:solidFill>
                <a:latin typeface="Microsoft YaHei"/>
                <a:ea typeface="Microsoft YaHei"/>
                <a:cs typeface="Microsoft YaHei"/>
              </a:rPr>
              <a:t>目</a:t>
            </a:r>
            <a:r>
              <a:rPr sz="500" spc="-20">
                <a:solidFill>
                  <a:srgbClr val="000000">
                    <a:alpha val="100000"/>
                  </a:srgbClr>
                </a:solidFill>
                <a:latin typeface="Microsoft YaHei"/>
                <a:ea typeface="Microsoft YaHei"/>
                <a:cs typeface="Microsoft YaHei"/>
              </a:rPr>
              <a:t> ~</a:t>
            </a:r>
            <a:r>
              <a:rPr sz="500" spc="-20">
                <a:solidFill>
                  <a:srgbClr val="000000">
                    <a:alpha val="100000"/>
                  </a:srgbClr>
                </a:solidFill>
                <a:latin typeface="Arial"/>
                <a:ea typeface="Arial"/>
                <a:cs typeface="Arial"/>
              </a:rPr>
              <a:t>100   </a:t>
            </a:r>
            <a:r>
              <a:rPr sz="900" spc="-20" baseline="-5795">
                <a:solidFill>
                  <a:srgbClr val="000000">
                    <a:alpha val="100000"/>
                  </a:srgbClr>
                </a:solidFill>
                <a:latin typeface="Microsoft YaHei"/>
                <a:ea typeface="Microsoft YaHei"/>
                <a:cs typeface="Microsoft YaHei"/>
              </a:rPr>
              <a:t>目)</a:t>
            </a:r>
            <a:r>
              <a:rPr sz="1200" spc="-20">
                <a:solidFill>
                  <a:srgbClr val="000000">
                    <a:alpha val="100000"/>
                  </a:srgbClr>
                </a:solidFill>
                <a:latin typeface="Microsoft YaHei"/>
                <a:ea typeface="Microsoft YaHei"/>
                <a:cs typeface="Microsoft YaHei"/>
              </a:rPr>
              <a:t>，</a:t>
            </a:r>
            <a:r>
              <a:rPr sz="900" spc="-20" baseline="-5795">
                <a:solidFill>
                  <a:srgbClr val="000000">
                    <a:alpha val="100000"/>
                  </a:srgbClr>
                </a:solidFill>
                <a:latin typeface="Microsoft YaHei"/>
                <a:ea typeface="Microsoft YaHei"/>
                <a:cs typeface="Microsoft YaHei"/>
              </a:rPr>
              <a:t>柱长</a:t>
            </a:r>
            <a:r>
              <a:rPr sz="500" spc="-20">
                <a:solidFill>
                  <a:srgbClr val="000000">
                    <a:alpha val="100000"/>
                  </a:srgbClr>
                </a:solidFill>
                <a:latin typeface="Microsoft YaHei"/>
                <a:ea typeface="Microsoft YaHei"/>
                <a:cs typeface="Microsoft YaHei"/>
              </a:rPr>
              <a:t>  </a:t>
            </a:r>
            <a:r>
              <a:rPr sz="500" spc="-20">
                <a:solidFill>
                  <a:srgbClr val="000000">
                    <a:alpha val="100000"/>
                  </a:srgbClr>
                </a:solidFill>
                <a:latin typeface="Arial"/>
                <a:ea typeface="Arial"/>
                <a:cs typeface="Arial"/>
              </a:rPr>
              <a:t>2</a:t>
            </a:r>
            <a:r>
              <a:rPr sz="500" spc="0">
                <a:solidFill>
                  <a:srgbClr val="000000">
                    <a:alpha val="100000"/>
                  </a:srgbClr>
                </a:solidFill>
                <a:latin typeface="Arial"/>
                <a:ea typeface="Arial"/>
                <a:cs typeface="Arial"/>
              </a:rPr>
              <a:t>   </a:t>
            </a:r>
            <a:r>
              <a:rPr sz="1200" spc="0">
                <a:solidFill>
                  <a:srgbClr val="000000">
                    <a:alpha val="100000"/>
                  </a:srgbClr>
                </a:solidFill>
                <a:latin typeface="Arial"/>
                <a:ea typeface="Arial"/>
                <a:cs typeface="Arial"/>
              </a:rPr>
              <a:t>m</a:t>
            </a:r>
            <a:r>
              <a:rPr sz="1200" spc="0">
                <a:solidFill>
                  <a:srgbClr val="000000">
                    <a:alpha val="100000"/>
                  </a:srgbClr>
                </a:solidFill>
                <a:latin typeface="Microsoft YaHei"/>
                <a:ea typeface="Microsoft YaHei"/>
                <a:cs typeface="Microsoft YaHei"/>
              </a:rPr>
              <a:t>；</a:t>
            </a:r>
            <a:endParaRPr lang="Microsoft YaHei" altLang="Microsoft YaHei" sz="1200"/>
          </a:p>
          <a:p>
            <a:pPr marL="245903" algn="l" rtl="0" eaLnBrk="0">
              <a:lnSpc>
                <a:spcPct val="69000"/>
              </a:lnSpc>
              <a:spcBef>
                <a:spcPts val="483"/>
              </a:spcBef>
            </a:pPr>
            <a:r>
              <a:rPr sz="600" spc="-10">
                <a:solidFill>
                  <a:srgbClr val="000000">
                    <a:alpha val="100000"/>
                  </a:srgbClr>
                </a:solidFill>
                <a:latin typeface="Microsoft YaHei"/>
                <a:ea typeface="Microsoft YaHei"/>
                <a:cs typeface="Microsoft YaHei"/>
              </a:rPr>
              <a:t>色谱柱 </a:t>
            </a:r>
            <a:r>
              <a:rPr sz="500" spc="-10">
                <a:solidFill>
                  <a:srgbClr val="000000">
                    <a:alpha val="100000"/>
                  </a:srgbClr>
                </a:solidFill>
                <a:latin typeface="Arial"/>
                <a:ea typeface="Arial"/>
                <a:cs typeface="Arial"/>
              </a:rPr>
              <a:t>3</a:t>
            </a:r>
            <a:r>
              <a:rPr sz="1300" spc="-10">
                <a:solidFill>
                  <a:srgbClr val="000000">
                    <a:alpha val="100000"/>
                  </a:srgbClr>
                </a:solidFill>
                <a:latin typeface="Microsoft YaHei"/>
                <a:ea typeface="Microsoft YaHei"/>
                <a:cs typeface="Microsoft YaHei"/>
              </a:rPr>
              <a:t>：</a:t>
            </a:r>
            <a:r>
              <a:rPr sz="500" spc="-10">
                <a:solidFill>
                  <a:srgbClr val="000000">
                    <a:alpha val="100000"/>
                  </a:srgbClr>
                </a:solidFill>
                <a:latin typeface="Arial"/>
                <a:ea typeface="Arial"/>
                <a:cs typeface="Arial"/>
              </a:rPr>
              <a:t>5</a:t>
            </a:r>
            <a:r>
              <a:rPr sz="500" spc="0">
                <a:solidFill>
                  <a:srgbClr val="000000">
                    <a:alpha val="100000"/>
                  </a:srgbClr>
                </a:solidFill>
                <a:latin typeface="Arial"/>
                <a:ea typeface="Arial"/>
                <a:cs typeface="Arial"/>
              </a:rPr>
              <a:t>A</a:t>
            </a:r>
            <a:r>
              <a:rPr sz="600" spc="-10">
                <a:solidFill>
                  <a:srgbClr val="000000">
                    <a:alpha val="100000"/>
                  </a:srgbClr>
                </a:solidFill>
                <a:latin typeface="Microsoft YaHei"/>
                <a:ea typeface="Microsoft YaHei"/>
                <a:cs typeface="Microsoft YaHei"/>
              </a:rPr>
              <a:t>分子筛</a:t>
            </a:r>
            <a:r>
              <a:rPr sz="1300" spc="-10">
                <a:solidFill>
                  <a:srgbClr val="000000">
                    <a:alpha val="100000"/>
                  </a:srgbClr>
                </a:solidFill>
                <a:latin typeface="Microsoft YaHei"/>
                <a:ea typeface="Microsoft YaHei"/>
                <a:cs typeface="Microsoft YaHei"/>
              </a:rPr>
              <a:t>，</a:t>
            </a:r>
            <a:r>
              <a:rPr sz="500" spc="-10">
                <a:solidFill>
                  <a:srgbClr val="000000">
                    <a:alpha val="100000"/>
                  </a:srgbClr>
                </a:solidFill>
                <a:latin typeface="Arial"/>
                <a:ea typeface="Arial"/>
                <a:cs typeface="Arial"/>
              </a:rPr>
              <a:t>0</a:t>
            </a:r>
            <a:r>
              <a:rPr sz="1400" spc="-10">
                <a:solidFill>
                  <a:srgbClr val="000000">
                    <a:alpha val="100000"/>
                  </a:srgbClr>
                </a:solidFill>
                <a:latin typeface="Microsoft YaHei"/>
                <a:ea typeface="Microsoft YaHei"/>
                <a:cs typeface="Microsoft YaHei"/>
              </a:rPr>
              <a:t>．</a:t>
            </a:r>
            <a:r>
              <a:rPr sz="500" spc="-10">
                <a:solidFill>
                  <a:srgbClr val="000000">
                    <a:alpha val="100000"/>
                  </a:srgbClr>
                </a:solidFill>
                <a:latin typeface="Arial"/>
                <a:ea typeface="Arial"/>
                <a:cs typeface="Arial"/>
              </a:rPr>
              <a:t>18   </a:t>
            </a:r>
            <a:r>
              <a:rPr sz="1400" spc="0">
                <a:solidFill>
                  <a:srgbClr val="000000">
                    <a:alpha val="100000"/>
                  </a:srgbClr>
                </a:solidFill>
                <a:latin typeface="Arial"/>
                <a:ea typeface="Arial"/>
                <a:cs typeface="Arial"/>
              </a:rPr>
              <a:t>mm</a:t>
            </a:r>
            <a:r>
              <a:rPr sz="900" spc="-10" baseline="-5787">
                <a:solidFill>
                  <a:srgbClr val="000000">
                    <a:alpha val="100000"/>
                  </a:srgbClr>
                </a:solidFill>
                <a:latin typeface="Microsoft YaHei"/>
                <a:ea typeface="Microsoft YaHei"/>
                <a:cs typeface="Microsoft YaHei"/>
              </a:rPr>
              <a:t>~</a:t>
            </a:r>
            <a:r>
              <a:rPr sz="900" spc="-10" baseline="-5787">
                <a:solidFill>
                  <a:srgbClr val="000000">
                    <a:alpha val="100000"/>
                  </a:srgbClr>
                </a:solidFill>
                <a:latin typeface="Arial"/>
                <a:ea typeface="Arial"/>
                <a:cs typeface="Arial"/>
              </a:rPr>
              <a:t>0</a:t>
            </a:r>
            <a:r>
              <a:rPr sz="1400" spc="-10">
                <a:solidFill>
                  <a:srgbClr val="000000">
                    <a:alpha val="100000"/>
                  </a:srgbClr>
                </a:solidFill>
                <a:latin typeface="Microsoft YaHei"/>
                <a:ea typeface="Microsoft YaHei"/>
                <a:cs typeface="Microsoft YaHei"/>
              </a:rPr>
              <a:t>．</a:t>
            </a:r>
            <a:r>
              <a:rPr sz="500" spc="-10">
                <a:solidFill>
                  <a:srgbClr val="000000">
                    <a:alpha val="100000"/>
                  </a:srgbClr>
                </a:solidFill>
                <a:latin typeface="Arial"/>
                <a:ea typeface="Arial"/>
                <a:cs typeface="Arial"/>
              </a:rPr>
              <a:t>15   </a:t>
            </a:r>
            <a:r>
              <a:rPr sz="1400" spc="0">
                <a:solidFill>
                  <a:srgbClr val="000000">
                    <a:alpha val="100000"/>
                  </a:srgbClr>
                </a:solidFill>
                <a:latin typeface="Arial"/>
                <a:ea typeface="Arial"/>
                <a:cs typeface="Arial"/>
              </a:rPr>
              <a:t>mm</a:t>
            </a:r>
            <a:r>
              <a:rPr sz="600" spc="-10">
                <a:solidFill>
                  <a:srgbClr val="000000">
                    <a:alpha val="100000"/>
                  </a:srgbClr>
                </a:solidFill>
                <a:latin typeface="Microsoft YaHei"/>
                <a:ea typeface="Microsoft YaHei"/>
                <a:cs typeface="Microsoft YaHei"/>
              </a:rPr>
              <a:t>(</a:t>
            </a:r>
            <a:r>
              <a:rPr sz="500" spc="-10">
                <a:solidFill>
                  <a:srgbClr val="000000">
                    <a:alpha val="100000"/>
                  </a:srgbClr>
                </a:solidFill>
                <a:latin typeface="Arial"/>
                <a:ea typeface="Arial"/>
                <a:cs typeface="Arial"/>
              </a:rPr>
              <a:t>80   </a:t>
            </a:r>
            <a:r>
              <a:rPr sz="600" spc="-10">
                <a:solidFill>
                  <a:srgbClr val="000000">
                    <a:alpha val="100000"/>
                  </a:srgbClr>
                </a:solidFill>
                <a:latin typeface="Microsoft YaHei"/>
                <a:ea typeface="Microsoft YaHei"/>
                <a:cs typeface="Microsoft YaHei"/>
              </a:rPr>
              <a:t>目 </a:t>
            </a:r>
            <a:r>
              <a:rPr sz="900" spc="-10" baseline="-5787">
                <a:solidFill>
                  <a:srgbClr val="000000">
                    <a:alpha val="100000"/>
                  </a:srgbClr>
                </a:solidFill>
                <a:latin typeface="Microsoft YaHei"/>
                <a:ea typeface="Microsoft YaHei"/>
                <a:cs typeface="Microsoft YaHei"/>
              </a:rPr>
              <a:t>~</a:t>
            </a:r>
            <a:r>
              <a:rPr sz="900" spc="-10" baseline="-5787">
                <a:solidFill>
                  <a:srgbClr val="000000">
                    <a:alpha val="100000"/>
                  </a:srgbClr>
                </a:solidFill>
                <a:latin typeface="Arial"/>
                <a:ea typeface="Arial"/>
                <a:cs typeface="Arial"/>
              </a:rPr>
              <a:t>10</a:t>
            </a:r>
            <a:r>
              <a:rPr sz="900" spc="0" baseline="-5787">
                <a:solidFill>
                  <a:srgbClr val="000000">
                    <a:alpha val="100000"/>
                  </a:srgbClr>
                </a:solidFill>
                <a:latin typeface="Arial"/>
                <a:ea typeface="Arial"/>
                <a:cs typeface="Arial"/>
              </a:rPr>
              <a:t>0</a:t>
            </a:r>
            <a:r>
              <a:rPr sz="500" spc="0">
                <a:solidFill>
                  <a:srgbClr val="000000">
                    <a:alpha val="100000"/>
                  </a:srgbClr>
                </a:solidFill>
                <a:latin typeface="Arial"/>
                <a:ea typeface="Arial"/>
                <a:cs typeface="Arial"/>
              </a:rPr>
              <a:t>   </a:t>
            </a:r>
            <a:r>
              <a:rPr sz="900" spc="0" baseline="5787">
                <a:solidFill>
                  <a:srgbClr val="000000">
                    <a:alpha val="100000"/>
                  </a:srgbClr>
                </a:solidFill>
                <a:latin typeface="Microsoft YaHei"/>
                <a:ea typeface="Microsoft YaHei"/>
                <a:cs typeface="Microsoft YaHei"/>
              </a:rPr>
              <a:t>目)</a:t>
            </a:r>
            <a:r>
              <a:rPr sz="1300" spc="0">
                <a:solidFill>
                  <a:srgbClr val="000000">
                    <a:alpha val="100000"/>
                  </a:srgbClr>
                </a:solidFill>
                <a:latin typeface="Microsoft YaHei"/>
                <a:ea typeface="Microsoft YaHei"/>
                <a:cs typeface="Microsoft YaHei"/>
              </a:rPr>
              <a:t>，</a:t>
            </a:r>
            <a:r>
              <a:rPr sz="600" spc="0">
                <a:solidFill>
                  <a:srgbClr val="000000">
                    <a:alpha val="100000"/>
                  </a:srgbClr>
                </a:solidFill>
                <a:latin typeface="Microsoft YaHei"/>
                <a:ea typeface="Microsoft YaHei"/>
                <a:cs typeface="Microsoft YaHei"/>
              </a:rPr>
              <a:t>柱长 </a:t>
            </a:r>
            <a:r>
              <a:rPr sz="500" spc="0">
                <a:solidFill>
                  <a:srgbClr val="000000">
                    <a:alpha val="100000"/>
                  </a:srgbClr>
                </a:solidFill>
                <a:latin typeface="Arial"/>
                <a:ea typeface="Arial"/>
                <a:cs typeface="Arial"/>
              </a:rPr>
              <a:t>2   </a:t>
            </a:r>
            <a:r>
              <a:rPr sz="1400" spc="0">
                <a:solidFill>
                  <a:srgbClr val="000000">
                    <a:alpha val="100000"/>
                  </a:srgbClr>
                </a:solidFill>
                <a:latin typeface="Arial"/>
                <a:ea typeface="Arial"/>
                <a:cs typeface="Arial"/>
              </a:rPr>
              <a:t>m</a:t>
            </a:r>
            <a:r>
              <a:rPr sz="1300" spc="0">
                <a:solidFill>
                  <a:srgbClr val="000000">
                    <a:alpha val="100000"/>
                  </a:srgbClr>
                </a:solidFill>
                <a:latin typeface="Microsoft YaHei"/>
                <a:ea typeface="Microsoft YaHei"/>
                <a:cs typeface="Microsoft YaHei"/>
              </a:rPr>
              <a:t>。</a:t>
            </a:r>
            <a:endParaRPr lang="Microsoft YaHei" altLang="Microsoft YaHei" sz="1300"/>
          </a:p>
          <a:p>
            <a:pPr marL="1833022" algn="l" rtl="0" eaLnBrk="0">
              <a:lnSpc>
                <a:spcPct val="97000"/>
              </a:lnSpc>
              <a:spcBef>
                <a:spcPts val="1132"/>
              </a:spcBef>
            </a:pPr>
            <a:r>
              <a:rPr sz="900" spc="110">
                <a:solidFill>
                  <a:srgbClr val="000000">
                    <a:alpha val="100000"/>
                  </a:srgbClr>
                </a:solidFill>
                <a:latin typeface="Microsoft YaHei"/>
                <a:ea typeface="Microsoft YaHei"/>
                <a:cs typeface="Microsoft YaHei"/>
              </a:rPr>
              <a:t>图 </a:t>
            </a:r>
            <a:r>
              <a:rPr sz="1400" spc="110" baseline="-3720">
                <a:solidFill>
                  <a:srgbClr val="000000">
                    <a:alpha val="100000"/>
                  </a:srgbClr>
                </a:solidFill>
                <a:latin typeface="Arial"/>
                <a:ea typeface="Arial"/>
                <a:cs typeface="Arial"/>
              </a:rPr>
              <a:t>7</a:t>
            </a:r>
            <a:r>
              <a:rPr sz="900" spc="110">
                <a:solidFill>
                  <a:srgbClr val="000000">
                    <a:alpha val="100000"/>
                  </a:srgbClr>
                </a:solidFill>
                <a:latin typeface="Arial"/>
                <a:ea typeface="Arial"/>
                <a:cs typeface="Arial"/>
              </a:rPr>
              <a:t>    </a:t>
            </a:r>
            <a:r>
              <a:rPr sz="900" spc="110">
                <a:solidFill>
                  <a:srgbClr val="000000">
                    <a:alpha val="100000"/>
                  </a:srgbClr>
                </a:solidFill>
                <a:latin typeface="Microsoft YaHei"/>
                <a:ea typeface="Microsoft YaHei"/>
                <a:cs typeface="Microsoft YaHei"/>
              </a:rPr>
              <a:t>天然气的典型色谱图(多柱应用</a:t>
            </a:r>
            <a:r>
              <a:rPr sz="900" spc="60">
                <a:solidFill>
                  <a:srgbClr val="000000">
                    <a:alpha val="100000"/>
                  </a:srgbClr>
                </a:solidFill>
                <a:latin typeface="Microsoft YaHei"/>
                <a:ea typeface="Microsoft YaHei"/>
                <a:cs typeface="Microsoft YaHei"/>
              </a:rPr>
              <a:t>)</a:t>
            </a:r>
            <a:endParaRPr lang="Microsoft YaHei" altLang="Microsoft YaHei" sz="900"/>
          </a:p>
          <a:p>
            <a:pPr algn="l" rtl="0" eaLnBrk="0">
              <a:lnSpc>
                <a:spcPct val="139000"/>
              </a:lnSpc>
            </a:pPr>
            <a:endParaRPr lang="Arial" altLang="Arial" sz="1000"/>
          </a:p>
          <a:p>
            <a:pPr marL="12700" algn="l" rtl="0" eaLnBrk="0">
              <a:lnSpc>
                <a:spcPct val="74000"/>
              </a:lnSpc>
              <a:spcBef>
                <a:spcPts val="481"/>
              </a:spcBef>
            </a:pPr>
            <a:r>
              <a:rPr sz="700" spc="-20">
                <a:solidFill>
                  <a:srgbClr val="000000">
                    <a:alpha val="100000"/>
                  </a:srgbClr>
                </a:solidFill>
                <a:latin typeface="Arial"/>
                <a:ea typeface="Arial"/>
                <a:cs typeface="Arial"/>
              </a:rPr>
              <a:t>5</a:t>
            </a:r>
            <a:r>
              <a:rPr sz="1600" spc="-20">
                <a:solidFill>
                  <a:srgbClr val="000000">
                    <a:alpha val="100000"/>
                  </a:srgbClr>
                </a:solidFill>
                <a:latin typeface="Microsoft YaHei"/>
                <a:ea typeface="Microsoft YaHei"/>
                <a:cs typeface="Microsoft YaHei"/>
              </a:rPr>
              <a:t>．</a:t>
            </a:r>
            <a:r>
              <a:rPr sz="700" spc="-20">
                <a:solidFill>
                  <a:srgbClr val="000000">
                    <a:alpha val="100000"/>
                  </a:srgbClr>
                </a:solidFill>
                <a:latin typeface="Arial"/>
                <a:ea typeface="Arial"/>
                <a:cs typeface="Arial"/>
              </a:rPr>
              <a:t>7     </a:t>
            </a:r>
            <a:r>
              <a:rPr sz="700" spc="-10">
                <a:solidFill>
                  <a:srgbClr val="000000">
                    <a:alpha val="100000"/>
                  </a:srgbClr>
                </a:solidFill>
                <a:latin typeface="Arial"/>
                <a:ea typeface="Arial"/>
                <a:cs typeface="Arial"/>
              </a:rPr>
              <a:t> </a:t>
            </a:r>
            <a:r>
              <a:rPr sz="700" spc="0">
                <a:solidFill>
                  <a:srgbClr val="000000">
                    <a:alpha val="100000"/>
                  </a:srgbClr>
                </a:solidFill>
                <a:latin typeface="Microsoft YaHei"/>
                <a:ea typeface="Microsoft YaHei"/>
                <a:cs typeface="Microsoft YaHei"/>
              </a:rPr>
              <a:t>干燥器</a:t>
            </a:r>
            <a:endParaRPr lang="Microsoft YaHei" altLang="Microsoft YaHei" sz="700"/>
          </a:p>
          <a:p>
            <a:pPr marL="15929" indent="271608" algn="l" rtl="0" eaLnBrk="0">
              <a:lnSpc>
                <a:spcPct val="78000"/>
              </a:lnSpc>
              <a:spcBef>
                <a:spcPts val="404"/>
              </a:spcBef>
            </a:pPr>
            <a:r>
              <a:rPr sz="900" spc="110">
                <a:solidFill>
                  <a:srgbClr val="000000">
                    <a:alpha val="100000"/>
                  </a:srgbClr>
                </a:solidFill>
                <a:latin typeface="Microsoft YaHei"/>
                <a:ea typeface="Microsoft YaHei"/>
                <a:cs typeface="Microsoft YaHei"/>
              </a:rPr>
              <a:t>除已知水分对分析不干扰外</a:t>
            </a:r>
            <a:r>
              <a:rPr sz="1800" spc="110">
                <a:solidFill>
                  <a:srgbClr val="000000">
                    <a:alpha val="100000"/>
                  </a:srgbClr>
                </a:solidFill>
                <a:latin typeface="Microsoft YaHei"/>
                <a:ea typeface="Microsoft YaHei"/>
                <a:cs typeface="Microsoft YaHei"/>
              </a:rPr>
              <a:t>，</a:t>
            </a:r>
            <a:r>
              <a:rPr sz="900" spc="110">
                <a:solidFill>
                  <a:srgbClr val="000000">
                    <a:alpha val="100000"/>
                  </a:srgbClr>
                </a:solidFill>
                <a:latin typeface="Microsoft YaHei"/>
                <a:ea typeface="Microsoft YaHei"/>
                <a:cs typeface="Microsoft YaHei"/>
              </a:rPr>
              <a:t>在进样阀前应配备干燥器</a:t>
            </a:r>
            <a:r>
              <a:rPr sz="1800" spc="110">
                <a:solidFill>
                  <a:srgbClr val="000000">
                    <a:alpha val="100000"/>
                  </a:srgbClr>
                </a:solidFill>
                <a:latin typeface="Microsoft YaHei"/>
                <a:ea typeface="Microsoft YaHei"/>
                <a:cs typeface="Microsoft YaHei"/>
              </a:rPr>
              <a:t>。</a:t>
            </a:r>
            <a:r>
              <a:rPr sz="900" spc="110">
                <a:solidFill>
                  <a:srgbClr val="000000">
                    <a:alpha val="100000"/>
                  </a:srgbClr>
                </a:solidFill>
                <a:latin typeface="Microsoft YaHei"/>
                <a:ea typeface="Microsoft YaHei"/>
                <a:cs typeface="Microsoft YaHei"/>
              </a:rPr>
              <a:t>干燥器应只脱除气样中的水分</a:t>
            </a:r>
            <a:r>
              <a:rPr sz="900" spc="80">
                <a:solidFill>
                  <a:srgbClr val="000000">
                    <a:alpha val="100000"/>
                  </a:srgbClr>
                </a:solidFill>
                <a:latin typeface="Microsoft YaHei"/>
                <a:ea typeface="Microsoft YaHei"/>
                <a:cs typeface="Microsoft YaHei"/>
              </a:rPr>
              <a:t>而</a:t>
            </a:r>
            <a:r>
              <a:rPr sz="900" spc="0">
                <a:solidFill>
                  <a:srgbClr val="000000">
                    <a:alpha val="100000"/>
                  </a:srgbClr>
                </a:solidFill>
                <a:latin typeface="Microsoft YaHei"/>
                <a:ea typeface="Microsoft YaHei"/>
                <a:cs typeface="Microsoft YaHei"/>
              </a:rPr>
              <a:t>不脱除 </a:t>
            </a:r>
            <a:r>
              <a:rPr sz="900" spc="70">
                <a:solidFill>
                  <a:srgbClr val="000000">
                    <a:alpha val="100000"/>
                  </a:srgbClr>
                </a:solidFill>
                <a:latin typeface="Microsoft YaHei"/>
                <a:ea typeface="Microsoft YaHei"/>
                <a:cs typeface="Microsoft YaHei"/>
              </a:rPr>
              <a:t>待测组分</a:t>
            </a:r>
            <a:r>
              <a:rPr sz="1800" spc="70">
                <a:solidFill>
                  <a:srgbClr val="000000">
                    <a:alpha val="100000"/>
                  </a:srgbClr>
                </a:solidFill>
                <a:latin typeface="Microsoft YaHei"/>
                <a:ea typeface="Microsoft YaHei"/>
                <a:cs typeface="Microsoft YaHei"/>
              </a:rPr>
              <a:t>。</a:t>
            </a:r>
            <a:r>
              <a:rPr sz="900" spc="70">
                <a:solidFill>
                  <a:srgbClr val="000000">
                    <a:alpha val="100000"/>
                  </a:srgbClr>
                </a:solidFill>
                <a:latin typeface="Microsoft YaHei"/>
                <a:ea typeface="Microsoft YaHei"/>
                <a:cs typeface="Microsoft YaHei"/>
              </a:rPr>
              <a:t>干燥器的制备见附录 </a:t>
            </a:r>
            <a:r>
              <a:rPr sz="1400" spc="0" baseline="-3720">
                <a:solidFill>
                  <a:srgbClr val="000000">
                    <a:alpha val="100000"/>
                  </a:srgbClr>
                </a:solidFill>
                <a:latin typeface="Arial"/>
                <a:ea typeface="Arial"/>
                <a:cs typeface="Arial"/>
              </a:rPr>
              <a:t>C</a:t>
            </a:r>
            <a:r>
              <a:rPr sz="1800" spc="60">
                <a:solidFill>
                  <a:srgbClr val="000000">
                    <a:alpha val="100000"/>
                  </a:srgbClr>
                </a:solidFill>
                <a:latin typeface="Microsoft YaHei"/>
                <a:ea typeface="Microsoft YaHei"/>
                <a:cs typeface="Microsoft YaHei"/>
              </a:rPr>
              <a:t>。</a:t>
            </a:r>
            <a:endParaRPr lang="Microsoft YaHei" altLang="Microsoft YaHei" sz="1800"/>
          </a:p>
          <a:p>
            <a:pPr marL="12700" algn="l" rtl="0" eaLnBrk="0">
              <a:lnSpc>
                <a:spcPct val="94000"/>
              </a:lnSpc>
              <a:spcBef>
                <a:spcPts val="1161"/>
              </a:spcBef>
            </a:pPr>
            <a:r>
              <a:rPr sz="500" spc="-10">
                <a:solidFill>
                  <a:srgbClr val="000000">
                    <a:alpha val="100000"/>
                  </a:srgbClr>
                </a:solidFill>
                <a:latin typeface="Arial"/>
                <a:ea typeface="Arial"/>
                <a:cs typeface="Arial"/>
              </a:rPr>
              <a:t>5</a:t>
            </a:r>
            <a:r>
              <a:rPr sz="1200" spc="-10">
                <a:solidFill>
                  <a:srgbClr val="000000">
                    <a:alpha val="100000"/>
                  </a:srgbClr>
                </a:solidFill>
                <a:latin typeface="Microsoft YaHei"/>
                <a:ea typeface="Microsoft YaHei"/>
                <a:cs typeface="Microsoft YaHei"/>
              </a:rPr>
              <a:t>．</a:t>
            </a:r>
            <a:r>
              <a:rPr sz="500" spc="-10">
                <a:solidFill>
                  <a:srgbClr val="000000">
                    <a:alpha val="100000"/>
                  </a:srgbClr>
                </a:solidFill>
                <a:latin typeface="Arial"/>
                <a:ea typeface="Arial"/>
                <a:cs typeface="Arial"/>
              </a:rPr>
              <a:t>8       </a:t>
            </a:r>
            <a:r>
              <a:rPr sz="500" spc="0">
                <a:solidFill>
                  <a:srgbClr val="000000">
                    <a:alpha val="100000"/>
                  </a:srgbClr>
                </a:solidFill>
                <a:latin typeface="Arial"/>
                <a:ea typeface="Arial"/>
                <a:cs typeface="Arial"/>
              </a:rPr>
              <a:t>  </a:t>
            </a:r>
            <a:r>
              <a:rPr sz="800" spc="0" baseline="6511">
                <a:solidFill>
                  <a:srgbClr val="000000">
                    <a:alpha val="100000"/>
                  </a:srgbClr>
                </a:solidFill>
                <a:latin typeface="Microsoft YaHei"/>
                <a:ea typeface="Microsoft YaHei"/>
                <a:cs typeface="Microsoft YaHei"/>
              </a:rPr>
              <a:t>阀</a:t>
            </a:r>
            <a:endParaRPr lang="Microsoft YaHei" altLang="Microsoft YaHei" sz="519"/>
          </a:p>
          <a:p>
            <a:pPr algn="l" rtl="0" eaLnBrk="0">
              <a:lnSpc>
                <a:spcPct val="103000"/>
              </a:lnSpc>
            </a:pPr>
            <a:endParaRPr lang="Arial" altLang="Arial" sz="800"/>
          </a:p>
          <a:p>
            <a:pPr marL="280760" algn="l" rtl="0" eaLnBrk="0">
              <a:lnSpc>
                <a:spcPts val="1192"/>
              </a:lnSpc>
              <a:spcBef>
                <a:spcPts val="5"/>
              </a:spcBef>
            </a:pPr>
            <a:r>
              <a:rPr sz="900" spc="20">
                <a:solidFill>
                  <a:srgbClr val="000000">
                    <a:alpha val="100000"/>
                  </a:srgbClr>
                </a:solidFill>
                <a:latin typeface="Microsoft YaHei"/>
                <a:ea typeface="Microsoft YaHei"/>
                <a:cs typeface="Microsoft YaHei"/>
              </a:rPr>
              <a:t>使用阀或试样分流器</a:t>
            </a:r>
            <a:r>
              <a:rPr sz="1800" spc="20">
                <a:solidFill>
                  <a:srgbClr val="000000">
                    <a:alpha val="100000"/>
                  </a:srgbClr>
                </a:solidFill>
                <a:latin typeface="Microsoft YaHei"/>
                <a:ea typeface="Microsoft YaHei"/>
                <a:cs typeface="Microsoft YaHei"/>
              </a:rPr>
              <a:t>，</a:t>
            </a:r>
            <a:r>
              <a:rPr sz="900" spc="20">
                <a:solidFill>
                  <a:srgbClr val="000000">
                    <a:alpha val="100000"/>
                  </a:srgbClr>
                </a:solidFill>
                <a:latin typeface="Microsoft YaHei"/>
                <a:ea typeface="Microsoft YaHei"/>
                <a:cs typeface="Microsoft YaHei"/>
              </a:rPr>
              <a:t>或二者兼用</a:t>
            </a:r>
            <a:r>
              <a:rPr sz="1800" spc="20">
                <a:solidFill>
                  <a:srgbClr val="000000">
                    <a:alpha val="100000"/>
                  </a:srgbClr>
                </a:solidFill>
                <a:latin typeface="Microsoft YaHei"/>
                <a:ea typeface="Microsoft YaHei"/>
                <a:cs typeface="Microsoft YaHei"/>
              </a:rPr>
              <a:t>，</a:t>
            </a:r>
            <a:r>
              <a:rPr sz="900" spc="20">
                <a:solidFill>
                  <a:srgbClr val="000000">
                    <a:alpha val="100000"/>
                  </a:srgbClr>
                </a:solidFill>
                <a:latin typeface="Microsoft YaHei"/>
                <a:ea typeface="Microsoft YaHei"/>
                <a:cs typeface="Microsoft YaHei"/>
              </a:rPr>
              <a:t>用于反吹或切换</a:t>
            </a:r>
            <a:r>
              <a:rPr sz="1800" spc="0">
                <a:solidFill>
                  <a:srgbClr val="000000">
                    <a:alpha val="100000"/>
                  </a:srgbClr>
                </a:solidFill>
                <a:latin typeface="Microsoft YaHei"/>
                <a:ea typeface="Microsoft YaHei"/>
                <a:cs typeface="Microsoft YaHei"/>
              </a:rPr>
              <a:t>。</a:t>
            </a:r>
            <a:endParaRPr lang="Microsoft YaHei" altLang="Microsoft YaHei" sz="1800"/>
          </a:p>
        </p:txBody>
      </p:sp>
      <p:pic>
        <p:nvPicPr>
          <p:cNvPr id="68" name="picture 68"/>
          <p:cNvPicPr>
            <a:picLocks noChangeAspect="1"/>
          </p:cNvPicPr>
          <p:nvPr/>
        </p:nvPicPr>
        <p:blipFill>
          <a:blip r:embed="rId2"/>
          <a:stretch>
            <a:fillRect/>
          </a:stretch>
        </p:blipFill>
        <p:spPr>
          <a:xfrm rot="21600000">
            <a:off x="1291497" y="1330236"/>
            <a:ext cx="4875157" cy="3554083"/>
          </a:xfrm>
          <a:prstGeom prst="rect">
            <a:avLst/>
          </a:prstGeom>
        </p:spPr>
      </p:pic>
      <p:pic>
        <p:nvPicPr>
          <p:cNvPr id="69" name="picture 69"/>
          <p:cNvPicPr>
            <a:picLocks noChangeAspect="1"/>
          </p:cNvPicPr>
          <p:nvPr/>
        </p:nvPicPr>
        <p:blipFill>
          <a:blip r:embed="rId3"/>
          <a:stretch>
            <a:fillRect/>
          </a:stretch>
        </p:blipFill>
        <p:spPr>
          <a:xfrm rot="21600000">
            <a:off x="149587" y="122528"/>
            <a:ext cx="1808781" cy="129596"/>
          </a:xfrm>
          <a:prstGeom prst="rect">
            <a:avLst/>
          </a:prstGeom>
        </p:spPr>
      </p:pic>
      <p:sp>
        <p:nvSpPr>
          <p:cNvPr id="70" name="textbox 70"/>
          <p:cNvSpPr/>
          <p:nvPr/>
        </p:nvSpPr>
        <p:spPr>
          <a:xfrm>
            <a:off x="793199" y="907470"/>
            <a:ext cx="1130935" cy="193039"/>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341"/>
              </a:lnSpc>
            </a:pPr>
            <a:endParaRPr lang="Arial" altLang="Arial" sz="100"/>
          </a:p>
          <a:p>
            <a:pPr marL="12700" algn="l" rtl="0" eaLnBrk="0">
              <a:lnSpc>
                <a:spcPts val="1317"/>
              </a:lnSpc>
            </a:pPr>
            <a:r>
              <a:rPr sz="800" spc="-60">
                <a:solidFill>
                  <a:srgbClr val="000000">
                    <a:alpha val="100000"/>
                  </a:srgbClr>
                </a:solidFill>
                <a:latin typeface="Microsoft YaHei"/>
                <a:ea typeface="Microsoft YaHei"/>
                <a:cs typeface="Microsoft YaHei"/>
              </a:rPr>
              <a:t>犌</a:t>
            </a:r>
            <a:r>
              <a:rPr sz="800" spc="0">
                <a:solidFill>
                  <a:srgbClr val="000000">
                    <a:alpha val="100000"/>
                  </a:srgbClr>
                </a:solidFill>
                <a:latin typeface="Microsoft YaHei"/>
                <a:ea typeface="Microsoft YaHei"/>
                <a:cs typeface="Microsoft YaHei"/>
              </a:rPr>
              <a:t>B</a:t>
            </a:r>
            <a:r>
              <a:rPr sz="2600" spc="-60" baseline="-1520">
                <a:solidFill>
                  <a:srgbClr val="000000">
                    <a:alpha val="100000"/>
                  </a:srgbClr>
                </a:solidFill>
                <a:latin typeface="Microsoft YaHei"/>
                <a:ea typeface="Microsoft YaHei"/>
                <a:cs typeface="Microsoft YaHei"/>
              </a:rPr>
              <a:t>／</a:t>
            </a:r>
            <a:r>
              <a:rPr sz="800" spc="-60">
                <a:solidFill>
                  <a:srgbClr val="000000">
                    <a:alpha val="100000"/>
                  </a:srgbClr>
                </a:solidFill>
                <a:latin typeface="Microsoft YaHei"/>
                <a:ea typeface="Microsoft YaHei"/>
                <a:cs typeface="Microsoft YaHei"/>
              </a:rPr>
              <a:t>犜  </a:t>
            </a:r>
            <a:r>
              <a:rPr sz="800" spc="-60">
                <a:solidFill>
                  <a:srgbClr val="000000">
                    <a:alpha val="100000"/>
                  </a:srgbClr>
                </a:solidFill>
                <a:latin typeface="Arial"/>
                <a:ea typeface="Arial"/>
                <a:cs typeface="Arial"/>
              </a:rPr>
              <a:t>13610 </a:t>
            </a:r>
            <a:r>
              <a:rPr sz="1300" spc="-60" baseline="-3041">
                <a:solidFill>
                  <a:srgbClr val="000000">
                    <a:alpha val="100000"/>
                  </a:srgbClr>
                </a:solidFill>
                <a:latin typeface="Microsoft YaHei"/>
                <a:ea typeface="Microsoft YaHei"/>
                <a:cs typeface="Microsoft YaHei"/>
              </a:rPr>
              <a:t>—</a:t>
            </a:r>
            <a:r>
              <a:rPr sz="800" spc="-60">
                <a:solidFill>
                  <a:srgbClr val="000000">
                    <a:alpha val="100000"/>
                  </a:srgbClr>
                </a:solidFill>
                <a:latin typeface="Microsoft YaHei"/>
                <a:ea typeface="Microsoft YaHei"/>
                <a:cs typeface="Microsoft YaHei"/>
              </a:rPr>
              <a:t> </a:t>
            </a:r>
            <a:r>
              <a:rPr sz="800" spc="-60">
                <a:solidFill>
                  <a:srgbClr val="000000">
                    <a:alpha val="100000"/>
                  </a:srgbClr>
                </a:solidFill>
                <a:latin typeface="Arial"/>
                <a:ea typeface="Arial"/>
                <a:cs typeface="Arial"/>
              </a:rPr>
              <a:t>20</a:t>
            </a:r>
            <a:r>
              <a:rPr sz="800" spc="-40">
                <a:solidFill>
                  <a:srgbClr val="000000">
                    <a:alpha val="100000"/>
                  </a:srgbClr>
                </a:solidFill>
                <a:latin typeface="Arial"/>
                <a:ea typeface="Arial"/>
                <a:cs typeface="Arial"/>
              </a:rPr>
              <a:t>2</a:t>
            </a:r>
            <a:r>
              <a:rPr sz="800" spc="0">
                <a:solidFill>
                  <a:srgbClr val="000000">
                    <a:alpha val="100000"/>
                  </a:srgbClr>
                </a:solidFill>
                <a:latin typeface="Arial"/>
                <a:ea typeface="Arial"/>
                <a:cs typeface="Arial"/>
              </a:rPr>
              <a:t>0</a:t>
            </a:r>
            <a:endParaRPr lang="Arial" altLang="Arial" sz="800"/>
          </a:p>
        </p:txBody>
      </p:sp>
      <p:sp>
        <p:nvSpPr>
          <p:cNvPr id="71" name="textbox 71"/>
          <p:cNvSpPr/>
          <p:nvPr/>
        </p:nvSpPr>
        <p:spPr>
          <a:xfrm>
            <a:off x="962914" y="9860063"/>
            <a:ext cx="67310" cy="13335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341"/>
              </a:lnSpc>
            </a:pPr>
            <a:endParaRPr lang="Arial" altLang="Arial" sz="100"/>
          </a:p>
          <a:p>
            <a:pPr marL="12700" algn="l" rtl="0" eaLnBrk="0">
              <a:lnSpc>
                <a:spcPts val="846"/>
              </a:lnSpc>
            </a:pPr>
            <a:r>
              <a:rPr sz="700" spc="0">
                <a:solidFill>
                  <a:srgbClr val="000000">
                    <a:alpha val="100000"/>
                  </a:srgbClr>
                </a:solidFill>
                <a:latin typeface="Arial"/>
                <a:ea typeface="Arial"/>
                <a:cs typeface="Arial"/>
              </a:rPr>
              <a:t>8</a:t>
            </a:r>
            <a:endParaRPr lang="Arial" altLang="Arial" sz="700"/>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72" name="picture 72"/>
          <p:cNvPicPr>
            <a:picLocks noChangeAspect="1"/>
          </p:cNvPicPr>
          <p:nvPr/>
        </p:nvPicPr>
        <p:blipFill>
          <a:blip r:embed="rId2"/>
          <a:stretch>
            <a:fillRect/>
          </a:stretch>
        </p:blipFill>
        <p:spPr>
          <a:xfrm rot="21600000">
            <a:off x="149587" y="122528"/>
            <a:ext cx="1808781" cy="129596"/>
          </a:xfrm>
          <a:prstGeom prst="rect">
            <a:avLst/>
          </a:prstGeom>
        </p:spPr>
      </p:pic>
      <p:sp>
        <p:nvSpPr>
          <p:cNvPr id="73" name="textbox 73"/>
          <p:cNvSpPr/>
          <p:nvPr/>
        </p:nvSpPr>
        <p:spPr>
          <a:xfrm>
            <a:off x="891938" y="907470"/>
            <a:ext cx="5871845" cy="565467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341"/>
              </a:lnSpc>
            </a:pPr>
            <a:endParaRPr lang="Arial" altLang="Arial" sz="100"/>
          </a:p>
          <a:p>
            <a:pPr algn="r" rtl="0" eaLnBrk="0">
              <a:lnSpc>
                <a:spcPts val="1317"/>
              </a:lnSpc>
            </a:pPr>
            <a:r>
              <a:rPr sz="800" spc="-60">
                <a:solidFill>
                  <a:srgbClr val="000000">
                    <a:alpha val="100000"/>
                  </a:srgbClr>
                </a:solidFill>
                <a:latin typeface="Microsoft YaHei"/>
                <a:ea typeface="Microsoft YaHei"/>
                <a:cs typeface="Microsoft YaHei"/>
              </a:rPr>
              <a:t>犌</a:t>
            </a:r>
            <a:r>
              <a:rPr sz="800" spc="0">
                <a:solidFill>
                  <a:srgbClr val="000000">
                    <a:alpha val="100000"/>
                  </a:srgbClr>
                </a:solidFill>
                <a:latin typeface="Microsoft YaHei"/>
                <a:ea typeface="Microsoft YaHei"/>
                <a:cs typeface="Microsoft YaHei"/>
              </a:rPr>
              <a:t>B</a:t>
            </a:r>
            <a:r>
              <a:rPr sz="2600" spc="-60" baseline="-1520">
                <a:solidFill>
                  <a:srgbClr val="000000">
                    <a:alpha val="100000"/>
                  </a:srgbClr>
                </a:solidFill>
                <a:latin typeface="Microsoft YaHei"/>
                <a:ea typeface="Microsoft YaHei"/>
                <a:cs typeface="Microsoft YaHei"/>
              </a:rPr>
              <a:t>／</a:t>
            </a:r>
            <a:r>
              <a:rPr sz="800" spc="-60">
                <a:solidFill>
                  <a:srgbClr val="000000">
                    <a:alpha val="100000"/>
                  </a:srgbClr>
                </a:solidFill>
                <a:latin typeface="Microsoft YaHei"/>
                <a:ea typeface="Microsoft YaHei"/>
                <a:cs typeface="Microsoft YaHei"/>
              </a:rPr>
              <a:t>犜  </a:t>
            </a:r>
            <a:r>
              <a:rPr sz="800" spc="-60">
                <a:solidFill>
                  <a:srgbClr val="000000">
                    <a:alpha val="100000"/>
                  </a:srgbClr>
                </a:solidFill>
                <a:latin typeface="Arial"/>
                <a:ea typeface="Arial"/>
                <a:cs typeface="Arial"/>
              </a:rPr>
              <a:t>13610 </a:t>
            </a:r>
            <a:r>
              <a:rPr sz="1300" spc="-60" baseline="-3041">
                <a:solidFill>
                  <a:srgbClr val="000000">
                    <a:alpha val="100000"/>
                  </a:srgbClr>
                </a:solidFill>
                <a:latin typeface="Microsoft YaHei"/>
                <a:ea typeface="Microsoft YaHei"/>
                <a:cs typeface="Microsoft YaHei"/>
              </a:rPr>
              <a:t>—</a:t>
            </a:r>
            <a:r>
              <a:rPr sz="800" spc="-60">
                <a:solidFill>
                  <a:srgbClr val="000000">
                    <a:alpha val="100000"/>
                  </a:srgbClr>
                </a:solidFill>
                <a:latin typeface="Microsoft YaHei"/>
                <a:ea typeface="Microsoft YaHei"/>
                <a:cs typeface="Microsoft YaHei"/>
              </a:rPr>
              <a:t> </a:t>
            </a:r>
            <a:r>
              <a:rPr sz="800" spc="-60">
                <a:solidFill>
                  <a:srgbClr val="000000">
                    <a:alpha val="100000"/>
                  </a:srgbClr>
                </a:solidFill>
                <a:latin typeface="Arial"/>
                <a:ea typeface="Arial"/>
                <a:cs typeface="Arial"/>
              </a:rPr>
              <a:t>20</a:t>
            </a:r>
            <a:r>
              <a:rPr sz="800" spc="-40">
                <a:solidFill>
                  <a:srgbClr val="000000">
                    <a:alpha val="100000"/>
                  </a:srgbClr>
                </a:solidFill>
                <a:latin typeface="Arial"/>
                <a:ea typeface="Arial"/>
                <a:cs typeface="Arial"/>
              </a:rPr>
              <a:t>2</a:t>
            </a:r>
            <a:r>
              <a:rPr sz="800" spc="0">
                <a:solidFill>
                  <a:srgbClr val="000000">
                    <a:alpha val="100000"/>
                  </a:srgbClr>
                </a:solidFill>
                <a:latin typeface="Arial"/>
                <a:ea typeface="Arial"/>
                <a:cs typeface="Arial"/>
              </a:rPr>
              <a:t>0</a:t>
            </a:r>
            <a:endParaRPr lang="Arial" altLang="Arial" sz="800"/>
          </a:p>
          <a:p>
            <a:pPr algn="l" rtl="0" eaLnBrk="0">
              <a:lnSpc>
                <a:spcPct val="146000"/>
              </a:lnSpc>
            </a:pPr>
            <a:endParaRPr lang="Arial" altLang="Arial" sz="1000"/>
          </a:p>
          <a:p>
            <a:pPr marL="12700" algn="l" rtl="0" eaLnBrk="0">
              <a:lnSpc>
                <a:spcPct val="74000"/>
              </a:lnSpc>
              <a:spcBef>
                <a:spcPts val="488"/>
              </a:spcBef>
            </a:pPr>
            <a:r>
              <a:rPr sz="700" spc="-20">
                <a:solidFill>
                  <a:srgbClr val="000000">
                    <a:alpha val="100000"/>
                  </a:srgbClr>
                </a:solidFill>
                <a:latin typeface="Arial"/>
                <a:ea typeface="Arial"/>
                <a:cs typeface="Arial"/>
              </a:rPr>
              <a:t>5</a:t>
            </a:r>
            <a:r>
              <a:rPr sz="1600" spc="-20">
                <a:solidFill>
                  <a:srgbClr val="000000">
                    <a:alpha val="100000"/>
                  </a:srgbClr>
                </a:solidFill>
                <a:latin typeface="Microsoft YaHei"/>
                <a:ea typeface="Microsoft YaHei"/>
                <a:cs typeface="Microsoft YaHei"/>
              </a:rPr>
              <a:t>．</a:t>
            </a:r>
            <a:r>
              <a:rPr sz="700" spc="-20">
                <a:solidFill>
                  <a:srgbClr val="000000">
                    <a:alpha val="100000"/>
                  </a:srgbClr>
                </a:solidFill>
                <a:latin typeface="Arial"/>
                <a:ea typeface="Arial"/>
                <a:cs typeface="Arial"/>
              </a:rPr>
              <a:t>9     </a:t>
            </a:r>
            <a:r>
              <a:rPr sz="700" spc="-10">
                <a:solidFill>
                  <a:srgbClr val="000000">
                    <a:alpha val="100000"/>
                  </a:srgbClr>
                </a:solidFill>
                <a:latin typeface="Arial"/>
                <a:ea typeface="Arial"/>
                <a:cs typeface="Arial"/>
              </a:rPr>
              <a:t> </a:t>
            </a:r>
            <a:r>
              <a:rPr sz="700" spc="0">
                <a:solidFill>
                  <a:srgbClr val="000000">
                    <a:alpha val="100000"/>
                  </a:srgbClr>
                </a:solidFill>
                <a:latin typeface="Microsoft YaHei"/>
                <a:ea typeface="Microsoft YaHei"/>
                <a:cs typeface="Microsoft YaHei"/>
              </a:rPr>
              <a:t>压力计</a:t>
            </a:r>
            <a:endParaRPr lang="Microsoft YaHei" altLang="Microsoft YaHei" sz="700"/>
          </a:p>
          <a:p>
            <a:pPr marL="13957" indent="269144" algn="l" rtl="0" eaLnBrk="0">
              <a:lnSpc>
                <a:spcPct val="72000"/>
              </a:lnSpc>
              <a:spcBef>
                <a:spcPts val="517"/>
              </a:spcBef>
            </a:pPr>
            <a:r>
              <a:rPr sz="900" spc="-60">
                <a:solidFill>
                  <a:srgbClr val="000000">
                    <a:alpha val="100000"/>
                  </a:srgbClr>
                </a:solidFill>
                <a:latin typeface="Microsoft YaHei"/>
                <a:ea typeface="Microsoft YaHei"/>
                <a:cs typeface="Microsoft YaHei"/>
              </a:rPr>
              <a:t>可以采用任何类型的真空计</a:t>
            </a:r>
            <a:r>
              <a:rPr sz="1800" spc="-60">
                <a:solidFill>
                  <a:srgbClr val="000000">
                    <a:alpha val="100000"/>
                  </a:srgbClr>
                </a:solidFill>
                <a:latin typeface="Microsoft YaHei"/>
                <a:ea typeface="Microsoft YaHei"/>
                <a:cs typeface="Microsoft YaHei"/>
              </a:rPr>
              <a:t>，</a:t>
            </a:r>
            <a:r>
              <a:rPr sz="900" spc="-60">
                <a:solidFill>
                  <a:srgbClr val="000000">
                    <a:alpha val="100000"/>
                  </a:srgbClr>
                </a:solidFill>
                <a:latin typeface="Microsoft YaHei"/>
                <a:ea typeface="Microsoft YaHei"/>
                <a:cs typeface="Microsoft YaHei"/>
              </a:rPr>
              <a:t>其分辨率达到 </a:t>
            </a:r>
            <a:r>
              <a:rPr sz="1400" spc="-60" baseline="-3720">
                <a:solidFill>
                  <a:srgbClr val="000000">
                    <a:alpha val="100000"/>
                  </a:srgbClr>
                </a:solidFill>
                <a:latin typeface="Arial"/>
                <a:ea typeface="Arial"/>
                <a:cs typeface="Arial"/>
              </a:rPr>
              <a:t>0</a:t>
            </a:r>
            <a:r>
              <a:rPr sz="2000" spc="-60">
                <a:solidFill>
                  <a:srgbClr val="000000">
                    <a:alpha val="100000"/>
                  </a:srgbClr>
                </a:solidFill>
                <a:latin typeface="Microsoft YaHei"/>
                <a:ea typeface="Microsoft YaHei"/>
                <a:cs typeface="Microsoft YaHei"/>
              </a:rPr>
              <a:t>．</a:t>
            </a:r>
            <a:r>
              <a:rPr sz="1400" spc="-60" baseline="-3720">
                <a:solidFill>
                  <a:srgbClr val="000000">
                    <a:alpha val="100000"/>
                  </a:srgbClr>
                </a:solidFill>
                <a:latin typeface="Arial"/>
                <a:ea typeface="Arial"/>
                <a:cs typeface="Arial"/>
              </a:rPr>
              <a:t>14</a:t>
            </a:r>
            <a:r>
              <a:rPr sz="900" spc="-60">
                <a:solidFill>
                  <a:srgbClr val="000000">
                    <a:alpha val="100000"/>
                  </a:srgbClr>
                </a:solidFill>
                <a:latin typeface="Arial"/>
                <a:ea typeface="Arial"/>
                <a:cs typeface="Arial"/>
              </a:rPr>
              <a:t> </a:t>
            </a:r>
            <a:r>
              <a:rPr sz="2000" spc="-60">
                <a:solidFill>
                  <a:srgbClr val="000000">
                    <a:alpha val="100000"/>
                  </a:srgbClr>
                </a:solidFill>
                <a:latin typeface="Arial"/>
                <a:ea typeface="Arial"/>
                <a:cs typeface="Arial"/>
              </a:rPr>
              <a:t>k</a:t>
            </a:r>
            <a:r>
              <a:rPr sz="1400" spc="-60" baseline="-3720">
                <a:solidFill>
                  <a:srgbClr val="000000">
                    <a:alpha val="100000"/>
                  </a:srgbClr>
                </a:solidFill>
                <a:latin typeface="Arial"/>
                <a:ea typeface="Arial"/>
                <a:cs typeface="Arial"/>
              </a:rPr>
              <a:t>P</a:t>
            </a:r>
            <a:r>
              <a:rPr sz="2000" spc="-10">
                <a:solidFill>
                  <a:srgbClr val="000000">
                    <a:alpha val="100000"/>
                  </a:srgbClr>
                </a:solidFill>
                <a:latin typeface="Arial"/>
                <a:ea typeface="Arial"/>
                <a:cs typeface="Arial"/>
              </a:rPr>
              <a:t>a</a:t>
            </a:r>
            <a:r>
              <a:rPr sz="2000" spc="-60">
                <a:solidFill>
                  <a:srgbClr val="000000">
                    <a:alpha val="100000"/>
                  </a:srgbClr>
                </a:solidFill>
                <a:latin typeface="Arial"/>
                <a:ea typeface="Arial"/>
                <a:cs typeface="Arial"/>
              </a:rPr>
              <a:t> </a:t>
            </a:r>
            <a:r>
              <a:rPr sz="900" spc="-60">
                <a:solidFill>
                  <a:srgbClr val="000000">
                    <a:alpha val="100000"/>
                  </a:srgbClr>
                </a:solidFill>
                <a:latin typeface="Microsoft YaHei"/>
                <a:ea typeface="Microsoft YaHei"/>
                <a:cs typeface="Microsoft YaHei"/>
              </a:rPr>
              <a:t>或者更高</a:t>
            </a:r>
            <a:r>
              <a:rPr sz="1800" spc="-60">
                <a:solidFill>
                  <a:srgbClr val="000000">
                    <a:alpha val="100000"/>
                  </a:srgbClr>
                </a:solidFill>
                <a:latin typeface="Microsoft YaHei"/>
                <a:ea typeface="Microsoft YaHei"/>
                <a:cs typeface="Microsoft YaHei"/>
              </a:rPr>
              <a:t>，</a:t>
            </a:r>
            <a:r>
              <a:rPr sz="900" spc="-60">
                <a:solidFill>
                  <a:srgbClr val="000000">
                    <a:alpha val="100000"/>
                  </a:srgbClr>
                </a:solidFill>
                <a:latin typeface="Microsoft YaHei"/>
                <a:ea typeface="Microsoft YaHei"/>
                <a:cs typeface="Microsoft YaHei"/>
              </a:rPr>
              <a:t>覆盖范围为 </a:t>
            </a:r>
            <a:r>
              <a:rPr sz="1400" spc="-60" baseline="-3720">
                <a:solidFill>
                  <a:srgbClr val="000000">
                    <a:alpha val="100000"/>
                  </a:srgbClr>
                </a:solidFill>
                <a:latin typeface="Arial"/>
                <a:ea typeface="Arial"/>
                <a:cs typeface="Arial"/>
              </a:rPr>
              <a:t>0</a:t>
            </a:r>
            <a:r>
              <a:rPr sz="900" spc="-60">
                <a:solidFill>
                  <a:srgbClr val="000000">
                    <a:alpha val="100000"/>
                  </a:srgbClr>
                </a:solidFill>
                <a:latin typeface="Arial"/>
                <a:ea typeface="Arial"/>
                <a:cs typeface="Arial"/>
              </a:rPr>
              <a:t>  </a:t>
            </a:r>
            <a:r>
              <a:rPr sz="2000" spc="0">
                <a:solidFill>
                  <a:srgbClr val="000000">
                    <a:alpha val="100000"/>
                  </a:srgbClr>
                </a:solidFill>
                <a:latin typeface="Arial"/>
                <a:ea typeface="Arial"/>
                <a:cs typeface="Arial"/>
              </a:rPr>
              <a:t>k</a:t>
            </a:r>
            <a:r>
              <a:rPr sz="1400" spc="0" baseline="-3720">
                <a:solidFill>
                  <a:srgbClr val="000000">
                    <a:alpha val="100000"/>
                  </a:srgbClr>
                </a:solidFill>
                <a:latin typeface="Arial"/>
                <a:ea typeface="Arial"/>
                <a:cs typeface="Arial"/>
              </a:rPr>
              <a:t>P</a:t>
            </a:r>
            <a:r>
              <a:rPr sz="2000" spc="0">
                <a:solidFill>
                  <a:srgbClr val="000000">
                    <a:alpha val="100000"/>
                  </a:srgbClr>
                </a:solidFill>
                <a:latin typeface="Arial"/>
                <a:ea typeface="Arial"/>
                <a:cs typeface="Arial"/>
              </a:rPr>
              <a:t>a</a:t>
            </a:r>
            <a:r>
              <a:rPr sz="1400" spc="-60" baseline="-3720">
                <a:solidFill>
                  <a:srgbClr val="000000">
                    <a:alpha val="100000"/>
                  </a:srgbClr>
                </a:solidFill>
                <a:latin typeface="Microsoft YaHei"/>
                <a:ea typeface="Microsoft YaHei"/>
                <a:cs typeface="Microsoft YaHei"/>
              </a:rPr>
              <a:t>~</a:t>
            </a:r>
            <a:r>
              <a:rPr sz="1400" spc="-60" baseline="-3720">
                <a:solidFill>
                  <a:srgbClr val="000000">
                    <a:alpha val="100000"/>
                  </a:srgbClr>
                </a:solidFill>
                <a:latin typeface="Arial"/>
                <a:ea typeface="Arial"/>
                <a:cs typeface="Arial"/>
              </a:rPr>
              <a:t>120</a:t>
            </a:r>
            <a:r>
              <a:rPr sz="900" spc="-60">
                <a:solidFill>
                  <a:srgbClr val="000000">
                    <a:alpha val="100000"/>
                  </a:srgbClr>
                </a:solidFill>
                <a:latin typeface="Arial"/>
                <a:ea typeface="Arial"/>
                <a:cs typeface="Arial"/>
              </a:rPr>
              <a:t>  </a:t>
            </a:r>
            <a:r>
              <a:rPr sz="2000" spc="0">
                <a:solidFill>
                  <a:srgbClr val="000000">
                    <a:alpha val="100000"/>
                  </a:srgbClr>
                </a:solidFill>
                <a:latin typeface="Arial"/>
                <a:ea typeface="Arial"/>
                <a:cs typeface="Arial"/>
              </a:rPr>
              <a:t>k</a:t>
            </a:r>
            <a:r>
              <a:rPr sz="1400" spc="0" baseline="-3720">
                <a:solidFill>
                  <a:srgbClr val="000000">
                    <a:alpha val="100000"/>
                  </a:srgbClr>
                </a:solidFill>
                <a:latin typeface="Arial"/>
                <a:ea typeface="Arial"/>
                <a:cs typeface="Arial"/>
              </a:rPr>
              <a:t>P</a:t>
            </a:r>
            <a:r>
              <a:rPr sz="2000" spc="0">
                <a:solidFill>
                  <a:srgbClr val="000000">
                    <a:alpha val="100000"/>
                  </a:srgbClr>
                </a:solidFill>
                <a:latin typeface="Arial"/>
                <a:ea typeface="Arial"/>
                <a:cs typeface="Arial"/>
              </a:rPr>
              <a:t>a</a:t>
            </a:r>
            <a:r>
              <a:rPr sz="2000" spc="-60">
                <a:solidFill>
                  <a:srgbClr val="000000">
                    <a:alpha val="100000"/>
                  </a:srgbClr>
                </a:solidFill>
                <a:latin typeface="Arial"/>
                <a:ea typeface="Arial"/>
                <a:cs typeface="Arial"/>
              </a:rPr>
              <a:t> </a:t>
            </a:r>
            <a:r>
              <a:rPr sz="900" spc="-60">
                <a:solidFill>
                  <a:srgbClr val="000000">
                    <a:alpha val="100000"/>
                  </a:srgbClr>
                </a:solidFill>
                <a:latin typeface="Microsoft YaHei"/>
                <a:ea typeface="Microsoft YaHei"/>
                <a:cs typeface="Microsoft YaHei"/>
              </a:rPr>
              <a:t>或者</a:t>
            </a:r>
            <a:r>
              <a:rPr sz="900" spc="0">
                <a:solidFill>
                  <a:srgbClr val="000000">
                    <a:alpha val="100000"/>
                  </a:srgbClr>
                </a:solidFill>
                <a:latin typeface="Microsoft YaHei"/>
                <a:ea typeface="Microsoft YaHei"/>
                <a:cs typeface="Microsoft YaHei"/>
              </a:rPr>
              <a:t> </a:t>
            </a:r>
            <a:r>
              <a:rPr sz="900" spc="110">
                <a:solidFill>
                  <a:srgbClr val="000000">
                    <a:alpha val="100000"/>
                  </a:srgbClr>
                </a:solidFill>
                <a:latin typeface="Microsoft YaHei"/>
                <a:ea typeface="Microsoft YaHei"/>
                <a:cs typeface="Microsoft YaHei"/>
              </a:rPr>
              <a:t>更大范围</a:t>
            </a:r>
            <a:r>
              <a:rPr sz="1800" spc="60">
                <a:solidFill>
                  <a:srgbClr val="000000">
                    <a:alpha val="100000"/>
                  </a:srgbClr>
                </a:solidFill>
                <a:latin typeface="Microsoft YaHei"/>
                <a:ea typeface="Microsoft YaHei"/>
                <a:cs typeface="Microsoft YaHei"/>
              </a:rPr>
              <a:t>。</a:t>
            </a:r>
            <a:endParaRPr lang="Microsoft YaHei" altLang="Microsoft YaHei" sz="1800"/>
          </a:p>
          <a:p>
            <a:pPr marL="12700" algn="l" rtl="0" eaLnBrk="0">
              <a:lnSpc>
                <a:spcPct val="70000"/>
              </a:lnSpc>
              <a:spcBef>
                <a:spcPts val="1212"/>
              </a:spcBef>
            </a:pPr>
            <a:r>
              <a:rPr sz="700" spc="-20">
                <a:solidFill>
                  <a:srgbClr val="000000">
                    <a:alpha val="100000"/>
                  </a:srgbClr>
                </a:solidFill>
                <a:latin typeface="Arial"/>
                <a:ea typeface="Arial"/>
                <a:cs typeface="Arial"/>
              </a:rPr>
              <a:t>5</a:t>
            </a:r>
            <a:r>
              <a:rPr sz="1700" spc="-20">
                <a:solidFill>
                  <a:srgbClr val="000000">
                    <a:alpha val="100000"/>
                  </a:srgbClr>
                </a:solidFill>
                <a:latin typeface="Microsoft YaHei"/>
                <a:ea typeface="Microsoft YaHei"/>
                <a:cs typeface="Microsoft YaHei"/>
              </a:rPr>
              <a:t>．</a:t>
            </a:r>
            <a:r>
              <a:rPr sz="700" spc="-20">
                <a:solidFill>
                  <a:srgbClr val="000000">
                    <a:alpha val="100000"/>
                  </a:srgbClr>
                </a:solidFill>
                <a:latin typeface="Arial"/>
                <a:ea typeface="Arial"/>
                <a:cs typeface="Arial"/>
              </a:rPr>
              <a:t>10   </a:t>
            </a:r>
            <a:r>
              <a:rPr sz="700" spc="0">
                <a:solidFill>
                  <a:srgbClr val="000000">
                    <a:alpha val="100000"/>
                  </a:srgbClr>
                </a:solidFill>
                <a:latin typeface="Arial"/>
                <a:ea typeface="Arial"/>
                <a:cs typeface="Arial"/>
              </a:rPr>
              <a:t>   </a:t>
            </a:r>
            <a:r>
              <a:rPr sz="700" spc="0">
                <a:solidFill>
                  <a:srgbClr val="000000">
                    <a:alpha val="100000"/>
                  </a:srgbClr>
                </a:solidFill>
                <a:latin typeface="Microsoft YaHei"/>
                <a:ea typeface="Microsoft YaHei"/>
                <a:cs typeface="Microsoft YaHei"/>
              </a:rPr>
              <a:t>真空泵</a:t>
            </a:r>
            <a:endParaRPr lang="Microsoft YaHei" altLang="Microsoft YaHei" sz="700"/>
          </a:p>
          <a:p>
            <a:pPr marL="283595" algn="l" rtl="0" eaLnBrk="0">
              <a:lnSpc>
                <a:spcPts val="1144"/>
              </a:lnSpc>
              <a:spcBef>
                <a:spcPts val="903"/>
              </a:spcBef>
            </a:pPr>
            <a:r>
              <a:rPr sz="900" spc="-20">
                <a:solidFill>
                  <a:srgbClr val="000000">
                    <a:alpha val="100000"/>
                  </a:srgbClr>
                </a:solidFill>
                <a:latin typeface="Microsoft YaHei"/>
                <a:ea typeface="Microsoft YaHei"/>
                <a:cs typeface="Microsoft YaHei"/>
              </a:rPr>
              <a:t>真空泵的真空度应达到绝对压力为</a:t>
            </a:r>
            <a:r>
              <a:rPr sz="900" spc="-10">
                <a:solidFill>
                  <a:srgbClr val="000000">
                    <a:alpha val="100000"/>
                  </a:srgbClr>
                </a:solidFill>
                <a:latin typeface="Microsoft YaHei"/>
                <a:ea typeface="Microsoft YaHei"/>
                <a:cs typeface="Microsoft YaHei"/>
              </a:rPr>
              <a:t> </a:t>
            </a:r>
            <a:r>
              <a:rPr sz="1400" spc="0" baseline="-23783">
                <a:solidFill>
                  <a:srgbClr val="000000">
                    <a:alpha val="100000"/>
                  </a:srgbClr>
                </a:solidFill>
                <a:latin typeface="Arial"/>
                <a:ea typeface="Arial"/>
                <a:cs typeface="Arial"/>
              </a:rPr>
              <a:t>0</a:t>
            </a:r>
            <a:r>
              <a:rPr sz="2000" spc="0">
                <a:solidFill>
                  <a:srgbClr val="000000">
                    <a:alpha val="100000"/>
                  </a:srgbClr>
                </a:solidFill>
                <a:latin typeface="Microsoft YaHei"/>
                <a:ea typeface="Microsoft YaHei"/>
                <a:cs typeface="Microsoft YaHei"/>
              </a:rPr>
              <a:t>．</a:t>
            </a:r>
            <a:r>
              <a:rPr sz="1400" spc="0" baseline="-23783">
                <a:solidFill>
                  <a:srgbClr val="000000">
                    <a:alpha val="100000"/>
                  </a:srgbClr>
                </a:solidFill>
                <a:latin typeface="Arial"/>
                <a:ea typeface="Arial"/>
                <a:cs typeface="Arial"/>
              </a:rPr>
              <a:t>14</a:t>
            </a:r>
            <a:r>
              <a:rPr sz="900" spc="0">
                <a:solidFill>
                  <a:srgbClr val="000000">
                    <a:alpha val="100000"/>
                  </a:srgbClr>
                </a:solidFill>
                <a:latin typeface="Arial"/>
                <a:ea typeface="Arial"/>
                <a:cs typeface="Arial"/>
              </a:rPr>
              <a:t> </a:t>
            </a:r>
            <a:r>
              <a:rPr sz="2000" spc="0">
                <a:solidFill>
                  <a:srgbClr val="000000">
                    <a:alpha val="100000"/>
                  </a:srgbClr>
                </a:solidFill>
                <a:latin typeface="Arial"/>
                <a:ea typeface="Arial"/>
                <a:cs typeface="Arial"/>
              </a:rPr>
              <a:t>k</a:t>
            </a:r>
            <a:r>
              <a:rPr sz="1400" spc="0" baseline="-23783">
                <a:solidFill>
                  <a:srgbClr val="000000">
                    <a:alpha val="100000"/>
                  </a:srgbClr>
                </a:solidFill>
                <a:latin typeface="Arial"/>
                <a:ea typeface="Arial"/>
                <a:cs typeface="Arial"/>
              </a:rPr>
              <a:t>P</a:t>
            </a:r>
            <a:r>
              <a:rPr sz="2000" spc="0">
                <a:solidFill>
                  <a:srgbClr val="000000">
                    <a:alpha val="100000"/>
                  </a:srgbClr>
                </a:solidFill>
                <a:latin typeface="Arial"/>
                <a:ea typeface="Arial"/>
                <a:cs typeface="Arial"/>
              </a:rPr>
              <a:t>a </a:t>
            </a:r>
            <a:r>
              <a:rPr sz="900" spc="0">
                <a:solidFill>
                  <a:srgbClr val="000000">
                    <a:alpha val="100000"/>
                  </a:srgbClr>
                </a:solidFill>
                <a:latin typeface="Microsoft YaHei"/>
                <a:ea typeface="Microsoft YaHei"/>
                <a:cs typeface="Microsoft YaHei"/>
              </a:rPr>
              <a:t>或更低</a:t>
            </a:r>
            <a:r>
              <a:rPr sz="1800" spc="0">
                <a:solidFill>
                  <a:srgbClr val="000000">
                    <a:alpha val="100000"/>
                  </a:srgbClr>
                </a:solidFill>
                <a:latin typeface="Microsoft YaHei"/>
                <a:ea typeface="Microsoft YaHei"/>
                <a:cs typeface="Microsoft YaHei"/>
              </a:rPr>
              <a:t>。</a:t>
            </a:r>
            <a:endParaRPr lang="Microsoft YaHei" altLang="Microsoft YaHei" sz="1800"/>
          </a:p>
          <a:p>
            <a:pPr marL="13983" algn="l" rtl="0" eaLnBrk="0">
              <a:lnSpc>
                <a:spcPts val="3052"/>
              </a:lnSpc>
            </a:pPr>
            <a:r>
              <a:rPr sz="1400" spc="70" baseline="-39111">
                <a:solidFill>
                  <a:srgbClr val="000000">
                    <a:alpha val="100000"/>
                  </a:srgbClr>
                </a:solidFill>
                <a:latin typeface="Arial"/>
                <a:ea typeface="Arial"/>
                <a:cs typeface="Arial"/>
              </a:rPr>
              <a:t>6</a:t>
            </a:r>
            <a:r>
              <a:rPr sz="900" spc="70">
                <a:solidFill>
                  <a:srgbClr val="000000">
                    <a:alpha val="100000"/>
                  </a:srgbClr>
                </a:solidFill>
                <a:latin typeface="Arial"/>
                <a:ea typeface="Arial"/>
                <a:cs typeface="Arial"/>
              </a:rPr>
              <a:t>    </a:t>
            </a:r>
            <a:r>
              <a:rPr sz="900" spc="70">
                <a:solidFill>
                  <a:srgbClr val="000000">
                    <a:alpha val="100000"/>
                  </a:srgbClr>
                </a:solidFill>
                <a:latin typeface="Microsoft YaHei"/>
                <a:ea typeface="Microsoft YaHei"/>
                <a:cs typeface="Microsoft YaHei"/>
              </a:rPr>
              <a:t>操作步</a:t>
            </a:r>
            <a:r>
              <a:rPr sz="900" spc="0">
                <a:solidFill>
                  <a:srgbClr val="000000">
                    <a:alpha val="100000"/>
                  </a:srgbClr>
                </a:solidFill>
                <a:latin typeface="Microsoft YaHei"/>
                <a:ea typeface="Microsoft YaHei"/>
                <a:cs typeface="Microsoft YaHei"/>
              </a:rPr>
              <a:t>骤</a:t>
            </a:r>
            <a:endParaRPr lang="Microsoft YaHei" altLang="Microsoft YaHei" sz="900"/>
          </a:p>
          <a:p>
            <a:pPr algn="l" rtl="0" eaLnBrk="0">
              <a:lnSpc>
                <a:spcPct val="120000"/>
              </a:lnSpc>
            </a:pPr>
            <a:endParaRPr lang="Arial" altLang="Arial" sz="1000"/>
          </a:p>
          <a:p>
            <a:pPr marL="13983" algn="l" rtl="0" eaLnBrk="0">
              <a:lnSpc>
                <a:spcPct val="67000"/>
              </a:lnSpc>
              <a:spcBef>
                <a:spcPts val="546"/>
              </a:spcBef>
            </a:pPr>
            <a:r>
              <a:rPr sz="1200" spc="-20" baseline="-4340">
                <a:solidFill>
                  <a:srgbClr val="000000">
                    <a:alpha val="100000"/>
                  </a:srgbClr>
                </a:solidFill>
                <a:latin typeface="Arial"/>
                <a:ea typeface="Arial"/>
                <a:cs typeface="Arial"/>
              </a:rPr>
              <a:t>6</a:t>
            </a:r>
            <a:r>
              <a:rPr sz="1800" spc="-20">
                <a:solidFill>
                  <a:srgbClr val="000000">
                    <a:alpha val="100000"/>
                  </a:srgbClr>
                </a:solidFill>
                <a:latin typeface="Microsoft YaHei"/>
                <a:ea typeface="Microsoft YaHei"/>
                <a:cs typeface="Microsoft YaHei"/>
              </a:rPr>
              <a:t>．</a:t>
            </a:r>
            <a:r>
              <a:rPr sz="1200" spc="-20" baseline="-4340">
                <a:solidFill>
                  <a:srgbClr val="000000">
                    <a:alpha val="100000"/>
                  </a:srgbClr>
                </a:solidFill>
                <a:latin typeface="Arial"/>
                <a:ea typeface="Arial"/>
                <a:cs typeface="Arial"/>
              </a:rPr>
              <a:t>1</a:t>
            </a:r>
            <a:r>
              <a:rPr sz="800" spc="-20">
                <a:solidFill>
                  <a:srgbClr val="000000">
                    <a:alpha val="100000"/>
                  </a:srgbClr>
                </a:solidFill>
                <a:latin typeface="Arial"/>
                <a:ea typeface="Arial"/>
                <a:cs typeface="Arial"/>
              </a:rPr>
              <a:t>     </a:t>
            </a:r>
            <a:r>
              <a:rPr sz="800" spc="-20">
                <a:solidFill>
                  <a:srgbClr val="000000">
                    <a:alpha val="100000"/>
                  </a:srgbClr>
                </a:solidFill>
                <a:latin typeface="Microsoft YaHei"/>
                <a:ea typeface="Microsoft YaHei"/>
                <a:cs typeface="Microsoft YaHei"/>
              </a:rPr>
              <a:t>仪器的</a:t>
            </a:r>
            <a:r>
              <a:rPr sz="800" spc="0">
                <a:solidFill>
                  <a:srgbClr val="000000">
                    <a:alpha val="100000"/>
                  </a:srgbClr>
                </a:solidFill>
                <a:latin typeface="Microsoft YaHei"/>
                <a:ea typeface="Microsoft YaHei"/>
                <a:cs typeface="Microsoft YaHei"/>
              </a:rPr>
              <a:t>准备</a:t>
            </a:r>
            <a:endParaRPr lang="Microsoft YaHei" altLang="Microsoft YaHei" sz="800"/>
          </a:p>
          <a:p>
            <a:pPr marL="15783" indent="264854" algn="l" rtl="0" eaLnBrk="0">
              <a:lnSpc>
                <a:spcPct val="80000"/>
              </a:lnSpc>
              <a:spcBef>
                <a:spcPts val="305"/>
              </a:spcBef>
            </a:pPr>
            <a:r>
              <a:rPr sz="900" spc="60">
                <a:solidFill>
                  <a:srgbClr val="000000">
                    <a:alpha val="100000"/>
                  </a:srgbClr>
                </a:solidFill>
                <a:latin typeface="Microsoft YaHei"/>
                <a:ea typeface="Microsoft YaHei"/>
                <a:cs typeface="Microsoft YaHei"/>
              </a:rPr>
              <a:t>按照分析要求</a:t>
            </a:r>
            <a:r>
              <a:rPr sz="1800" spc="60">
                <a:solidFill>
                  <a:srgbClr val="000000">
                    <a:alpha val="100000"/>
                  </a:srgbClr>
                </a:solidFill>
                <a:latin typeface="Microsoft YaHei"/>
                <a:ea typeface="Microsoft YaHei"/>
                <a:cs typeface="Microsoft YaHei"/>
              </a:rPr>
              <a:t>，</a:t>
            </a:r>
            <a:r>
              <a:rPr sz="900" spc="60">
                <a:solidFill>
                  <a:srgbClr val="000000">
                    <a:alpha val="100000"/>
                  </a:srgbClr>
                </a:solidFill>
                <a:latin typeface="Microsoft YaHei"/>
                <a:ea typeface="Microsoft YaHei"/>
                <a:cs typeface="Microsoft YaHei"/>
              </a:rPr>
              <a:t>安装好色谱柱</a:t>
            </a:r>
            <a:r>
              <a:rPr sz="1800" spc="60">
                <a:solidFill>
                  <a:srgbClr val="000000">
                    <a:alpha val="100000"/>
                  </a:srgbClr>
                </a:solidFill>
                <a:latin typeface="Microsoft YaHei"/>
                <a:ea typeface="Microsoft YaHei"/>
                <a:cs typeface="Microsoft YaHei"/>
              </a:rPr>
              <a:t>。</a:t>
            </a:r>
            <a:r>
              <a:rPr sz="900" spc="60">
                <a:solidFill>
                  <a:srgbClr val="000000">
                    <a:alpha val="100000"/>
                  </a:srgbClr>
                </a:solidFill>
                <a:latin typeface="Microsoft YaHei"/>
                <a:ea typeface="Microsoft YaHei"/>
                <a:cs typeface="Microsoft YaHei"/>
              </a:rPr>
              <a:t>调整操作条件</a:t>
            </a:r>
            <a:r>
              <a:rPr sz="1800" spc="60">
                <a:solidFill>
                  <a:srgbClr val="000000">
                    <a:alpha val="100000"/>
                  </a:srgbClr>
                </a:solidFill>
                <a:latin typeface="Microsoft YaHei"/>
                <a:ea typeface="Microsoft YaHei"/>
                <a:cs typeface="Microsoft YaHei"/>
              </a:rPr>
              <a:t>，</a:t>
            </a:r>
            <a:r>
              <a:rPr sz="900" spc="60">
                <a:solidFill>
                  <a:srgbClr val="000000">
                    <a:alpha val="100000"/>
                  </a:srgbClr>
                </a:solidFill>
                <a:latin typeface="Microsoft YaHei"/>
                <a:ea typeface="Microsoft YaHei"/>
                <a:cs typeface="Microsoft YaHei"/>
              </a:rPr>
              <a:t>并使仪器稳定</a:t>
            </a:r>
            <a:r>
              <a:rPr sz="1800" spc="60">
                <a:solidFill>
                  <a:srgbClr val="000000">
                    <a:alpha val="100000"/>
                  </a:srgbClr>
                </a:solidFill>
                <a:latin typeface="Microsoft YaHei"/>
                <a:ea typeface="Microsoft YaHei"/>
                <a:cs typeface="Microsoft YaHei"/>
              </a:rPr>
              <a:t>。</a:t>
            </a:r>
            <a:r>
              <a:rPr sz="900" spc="60">
                <a:solidFill>
                  <a:srgbClr val="000000">
                    <a:alpha val="100000"/>
                  </a:srgbClr>
                </a:solidFill>
                <a:latin typeface="Microsoft YaHei"/>
                <a:ea typeface="Microsoft YaHei"/>
                <a:cs typeface="Microsoft YaHei"/>
              </a:rPr>
              <a:t>在仪器正常使用期间</a:t>
            </a:r>
            <a:r>
              <a:rPr sz="1800" spc="60">
                <a:solidFill>
                  <a:srgbClr val="000000">
                    <a:alpha val="100000"/>
                  </a:srgbClr>
                </a:solidFill>
                <a:latin typeface="Microsoft YaHei"/>
                <a:ea typeface="Microsoft YaHei"/>
                <a:cs typeface="Microsoft YaHei"/>
              </a:rPr>
              <a:t>，</a:t>
            </a:r>
            <a:r>
              <a:rPr sz="900" spc="60">
                <a:solidFill>
                  <a:srgbClr val="000000">
                    <a:alpha val="100000"/>
                  </a:srgbClr>
                </a:solidFill>
                <a:latin typeface="Microsoft YaHei"/>
                <a:ea typeface="Microsoft YaHei"/>
                <a:cs typeface="Microsoft YaHei"/>
              </a:rPr>
              <a:t>宜按</a:t>
            </a:r>
            <a:r>
              <a:rPr sz="900" spc="10">
                <a:solidFill>
                  <a:srgbClr val="000000">
                    <a:alpha val="100000"/>
                  </a:srgbClr>
                </a:solidFill>
                <a:latin typeface="Microsoft YaHei"/>
                <a:ea typeface="Microsoft YaHei"/>
                <a:cs typeface="Microsoft YaHei"/>
              </a:rPr>
              <a:t>照</a:t>
            </a:r>
            <a:r>
              <a:rPr sz="900" spc="0">
                <a:solidFill>
                  <a:srgbClr val="000000">
                    <a:alpha val="100000"/>
                  </a:srgbClr>
                </a:solidFill>
                <a:latin typeface="Microsoft YaHei"/>
                <a:ea typeface="Microsoft YaHei"/>
                <a:cs typeface="Microsoft YaHei"/>
              </a:rPr>
              <a:t> </a:t>
            </a:r>
            <a:r>
              <a:rPr sz="1400" spc="0" baseline="-3720">
                <a:solidFill>
                  <a:srgbClr val="000000">
                    <a:alpha val="100000"/>
                  </a:srgbClr>
                </a:solidFill>
                <a:latin typeface="Arial"/>
                <a:ea typeface="Arial"/>
                <a:cs typeface="Arial"/>
              </a:rPr>
              <a:t>GB</a:t>
            </a:r>
            <a:r>
              <a:rPr sz="1800" spc="50">
                <a:solidFill>
                  <a:srgbClr val="000000">
                    <a:alpha val="100000"/>
                  </a:srgbClr>
                </a:solidFill>
                <a:latin typeface="Microsoft YaHei"/>
                <a:ea typeface="Microsoft YaHei"/>
                <a:cs typeface="Microsoft YaHei"/>
              </a:rPr>
              <a:t>／</a:t>
            </a:r>
            <a:r>
              <a:rPr sz="1400" spc="0" baseline="-3720">
                <a:solidFill>
                  <a:srgbClr val="000000">
                    <a:alpha val="100000"/>
                  </a:srgbClr>
                </a:solidFill>
                <a:latin typeface="Arial"/>
                <a:ea typeface="Arial"/>
                <a:cs typeface="Arial"/>
              </a:rPr>
              <a:t>T</a:t>
            </a:r>
            <a:r>
              <a:rPr sz="900" spc="50">
                <a:solidFill>
                  <a:srgbClr val="000000">
                    <a:alpha val="100000"/>
                  </a:srgbClr>
                </a:solidFill>
                <a:latin typeface="Arial"/>
                <a:ea typeface="Arial"/>
                <a:cs typeface="Arial"/>
              </a:rPr>
              <a:t> 28766</a:t>
            </a:r>
            <a:r>
              <a:rPr sz="900" spc="50">
                <a:solidFill>
                  <a:srgbClr val="000000">
                    <a:alpha val="100000"/>
                  </a:srgbClr>
                </a:solidFill>
                <a:latin typeface="Microsoft YaHei"/>
                <a:ea typeface="Microsoft YaHei"/>
                <a:cs typeface="Microsoft YaHei"/>
              </a:rPr>
              <a:t>定期对仪器进行性</a:t>
            </a:r>
            <a:r>
              <a:rPr sz="900" spc="10">
                <a:solidFill>
                  <a:srgbClr val="000000">
                    <a:alpha val="100000"/>
                  </a:srgbClr>
                </a:solidFill>
                <a:latin typeface="Microsoft YaHei"/>
                <a:ea typeface="Microsoft YaHei"/>
                <a:cs typeface="Microsoft YaHei"/>
              </a:rPr>
              <a:t>能</a:t>
            </a:r>
            <a:r>
              <a:rPr sz="900" spc="0">
                <a:solidFill>
                  <a:srgbClr val="000000">
                    <a:alpha val="100000"/>
                  </a:srgbClr>
                </a:solidFill>
                <a:latin typeface="Microsoft YaHei"/>
                <a:ea typeface="Microsoft YaHei"/>
                <a:cs typeface="Microsoft YaHei"/>
              </a:rPr>
              <a:t>评价</a:t>
            </a:r>
            <a:r>
              <a:rPr sz="1800" spc="0">
                <a:solidFill>
                  <a:srgbClr val="000000">
                    <a:alpha val="100000"/>
                  </a:srgbClr>
                </a:solidFill>
                <a:latin typeface="Microsoft YaHei"/>
                <a:ea typeface="Microsoft YaHei"/>
                <a:cs typeface="Microsoft YaHei"/>
              </a:rPr>
              <a:t>。</a:t>
            </a:r>
            <a:endParaRPr lang="Microsoft YaHei" altLang="Microsoft YaHei" sz="1800"/>
          </a:p>
          <a:p>
            <a:pPr marL="13983" algn="l" rtl="0" eaLnBrk="0">
              <a:lnSpc>
                <a:spcPts val="1121"/>
              </a:lnSpc>
              <a:spcBef>
                <a:spcPts val="1227"/>
              </a:spcBef>
            </a:pPr>
            <a:r>
              <a:rPr sz="1200" spc="-10" baseline="3586">
                <a:solidFill>
                  <a:srgbClr val="000000">
                    <a:alpha val="100000"/>
                  </a:srgbClr>
                </a:solidFill>
                <a:latin typeface="Arial"/>
                <a:ea typeface="Arial"/>
                <a:cs typeface="Arial"/>
              </a:rPr>
              <a:t>6</a:t>
            </a:r>
            <a:r>
              <a:rPr sz="1700" spc="-10">
                <a:solidFill>
                  <a:srgbClr val="000000">
                    <a:alpha val="100000"/>
                  </a:srgbClr>
                </a:solidFill>
                <a:latin typeface="Microsoft YaHei"/>
                <a:ea typeface="Microsoft YaHei"/>
                <a:cs typeface="Microsoft YaHei"/>
              </a:rPr>
              <a:t>．</a:t>
            </a:r>
            <a:r>
              <a:rPr sz="1200" spc="0" baseline="3586">
                <a:solidFill>
                  <a:srgbClr val="000000">
                    <a:alpha val="100000"/>
                  </a:srgbClr>
                </a:solidFill>
                <a:latin typeface="Arial"/>
                <a:ea typeface="Arial"/>
                <a:cs typeface="Arial"/>
              </a:rPr>
              <a:t>2</a:t>
            </a:r>
            <a:r>
              <a:rPr sz="700" spc="0">
                <a:solidFill>
                  <a:srgbClr val="000000">
                    <a:alpha val="100000"/>
                  </a:srgbClr>
                </a:solidFill>
                <a:latin typeface="Arial"/>
                <a:ea typeface="Arial"/>
                <a:cs typeface="Arial"/>
              </a:rPr>
              <a:t>      </a:t>
            </a:r>
            <a:r>
              <a:rPr sz="700" spc="0">
                <a:solidFill>
                  <a:srgbClr val="000000">
                    <a:alpha val="100000"/>
                  </a:srgbClr>
                </a:solidFill>
                <a:latin typeface="Microsoft YaHei"/>
                <a:ea typeface="Microsoft YaHei"/>
                <a:cs typeface="Microsoft YaHei"/>
              </a:rPr>
              <a:t>线性检查</a:t>
            </a:r>
            <a:endParaRPr lang="Microsoft YaHei" altLang="Microsoft YaHei" sz="700"/>
          </a:p>
          <a:p>
            <a:pPr marL="13983" algn="l" rtl="0" eaLnBrk="0">
              <a:lnSpc>
                <a:spcPts val="2357"/>
              </a:lnSpc>
            </a:pPr>
            <a:r>
              <a:rPr sz="500" spc="-10">
                <a:solidFill>
                  <a:srgbClr val="000000">
                    <a:alpha val="100000"/>
                  </a:srgbClr>
                </a:solidFill>
                <a:latin typeface="Arial"/>
                <a:ea typeface="Arial"/>
                <a:cs typeface="Arial"/>
              </a:rPr>
              <a:t>6</a:t>
            </a:r>
            <a:r>
              <a:rPr sz="1100" spc="-10">
                <a:solidFill>
                  <a:srgbClr val="000000">
                    <a:alpha val="100000"/>
                  </a:srgbClr>
                </a:solidFill>
                <a:latin typeface="Microsoft YaHei"/>
                <a:ea typeface="Microsoft YaHei"/>
                <a:cs typeface="Microsoft YaHei"/>
              </a:rPr>
              <a:t>．</a:t>
            </a:r>
            <a:r>
              <a:rPr sz="500" spc="-10">
                <a:solidFill>
                  <a:srgbClr val="000000">
                    <a:alpha val="100000"/>
                  </a:srgbClr>
                </a:solidFill>
                <a:latin typeface="Arial"/>
                <a:ea typeface="Arial"/>
                <a:cs typeface="Arial"/>
              </a:rPr>
              <a:t>2</a:t>
            </a:r>
            <a:r>
              <a:rPr sz="1100" spc="-10">
                <a:solidFill>
                  <a:srgbClr val="000000">
                    <a:alpha val="100000"/>
                  </a:srgbClr>
                </a:solidFill>
                <a:latin typeface="Microsoft YaHei"/>
                <a:ea typeface="Microsoft YaHei"/>
                <a:cs typeface="Microsoft YaHei"/>
              </a:rPr>
              <a:t>．</a:t>
            </a:r>
            <a:r>
              <a:rPr sz="500" spc="-10">
                <a:solidFill>
                  <a:srgbClr val="000000">
                    <a:alpha val="100000"/>
                  </a:srgbClr>
                </a:solidFill>
                <a:latin typeface="Arial"/>
                <a:ea typeface="Arial"/>
                <a:cs typeface="Arial"/>
              </a:rPr>
              <a:t>1 </a:t>
            </a:r>
            <a:r>
              <a:rPr sz="500" spc="0">
                <a:solidFill>
                  <a:srgbClr val="000000">
                    <a:alpha val="100000"/>
                  </a:srgbClr>
                </a:solidFill>
                <a:latin typeface="Arial"/>
                <a:ea typeface="Arial"/>
                <a:cs typeface="Arial"/>
              </a:rPr>
              <a:t>        </a:t>
            </a:r>
            <a:r>
              <a:rPr sz="800" spc="0" baseline="-5599">
                <a:solidFill>
                  <a:srgbClr val="000000">
                    <a:alpha val="100000"/>
                  </a:srgbClr>
                </a:solidFill>
                <a:latin typeface="Microsoft YaHei"/>
                <a:ea typeface="Microsoft YaHei"/>
                <a:cs typeface="Microsoft YaHei"/>
              </a:rPr>
              <a:t>概述</a:t>
            </a:r>
            <a:endParaRPr lang="Microsoft YaHei" altLang="Microsoft YaHei" sz="519"/>
          </a:p>
          <a:p>
            <a:pPr marL="15437" indent="265323" algn="l" rtl="0" eaLnBrk="0">
              <a:lnSpc>
                <a:spcPct val="72000"/>
              </a:lnSpc>
              <a:spcBef>
                <a:spcPts val="767"/>
              </a:spcBef>
            </a:pPr>
            <a:r>
              <a:rPr sz="900" spc="40">
                <a:solidFill>
                  <a:srgbClr val="000000">
                    <a:alpha val="100000"/>
                  </a:srgbClr>
                </a:solidFill>
                <a:latin typeface="Microsoft YaHei"/>
                <a:ea typeface="Microsoft YaHei"/>
                <a:cs typeface="Microsoft YaHei"/>
              </a:rPr>
              <a:t>对于摩尔分数大于 </a:t>
            </a:r>
            <a:r>
              <a:rPr sz="1400" spc="40" baseline="-3720">
                <a:solidFill>
                  <a:srgbClr val="000000">
                    <a:alpha val="100000"/>
                  </a:srgbClr>
                </a:solidFill>
                <a:latin typeface="Arial"/>
                <a:ea typeface="Arial"/>
                <a:cs typeface="Arial"/>
              </a:rPr>
              <a:t>5</a:t>
            </a:r>
            <a:r>
              <a:rPr sz="2000" spc="40">
                <a:solidFill>
                  <a:srgbClr val="000000">
                    <a:alpha val="100000"/>
                  </a:srgbClr>
                </a:solidFill>
                <a:latin typeface="Microsoft YaHei"/>
                <a:ea typeface="Microsoft YaHei"/>
                <a:cs typeface="Microsoft YaHei"/>
              </a:rPr>
              <a:t>％</a:t>
            </a:r>
            <a:r>
              <a:rPr sz="900" spc="40">
                <a:solidFill>
                  <a:srgbClr val="000000">
                    <a:alpha val="100000"/>
                  </a:srgbClr>
                </a:solidFill>
                <a:latin typeface="Microsoft YaHei"/>
                <a:ea typeface="Microsoft YaHei"/>
                <a:cs typeface="Microsoft YaHei"/>
              </a:rPr>
              <a:t>的任何组分</a:t>
            </a:r>
            <a:r>
              <a:rPr sz="1800" spc="40">
                <a:solidFill>
                  <a:srgbClr val="000000">
                    <a:alpha val="100000"/>
                  </a:srgbClr>
                </a:solidFill>
                <a:latin typeface="Microsoft YaHei"/>
                <a:ea typeface="Microsoft YaHei"/>
                <a:cs typeface="Microsoft YaHei"/>
              </a:rPr>
              <a:t>，</a:t>
            </a:r>
            <a:r>
              <a:rPr sz="900" spc="40">
                <a:solidFill>
                  <a:srgbClr val="000000">
                    <a:alpha val="100000"/>
                  </a:srgbClr>
                </a:solidFill>
                <a:latin typeface="Microsoft YaHei"/>
                <a:ea typeface="Microsoft YaHei"/>
                <a:cs typeface="Microsoft YaHei"/>
              </a:rPr>
              <a:t>应获得其线性数据</a:t>
            </a:r>
            <a:r>
              <a:rPr sz="1800" spc="40">
                <a:solidFill>
                  <a:srgbClr val="000000">
                    <a:alpha val="100000"/>
                  </a:srgbClr>
                </a:solidFill>
                <a:latin typeface="Microsoft YaHei"/>
                <a:ea typeface="Microsoft YaHei"/>
                <a:cs typeface="Microsoft YaHei"/>
              </a:rPr>
              <a:t>。</a:t>
            </a:r>
            <a:r>
              <a:rPr sz="900" spc="40">
                <a:solidFill>
                  <a:srgbClr val="000000">
                    <a:alpha val="100000"/>
                  </a:srgbClr>
                </a:solidFill>
                <a:latin typeface="Microsoft YaHei"/>
                <a:ea typeface="Microsoft YaHei"/>
                <a:cs typeface="Microsoft YaHei"/>
              </a:rPr>
              <a:t>在宽浓度范围内</a:t>
            </a:r>
            <a:r>
              <a:rPr sz="1800" spc="40">
                <a:solidFill>
                  <a:srgbClr val="000000">
                    <a:alpha val="100000"/>
                  </a:srgbClr>
                </a:solidFill>
                <a:latin typeface="Microsoft YaHei"/>
                <a:ea typeface="Microsoft YaHei"/>
                <a:cs typeface="Microsoft YaHei"/>
              </a:rPr>
              <a:t>，</a:t>
            </a:r>
            <a:r>
              <a:rPr sz="900" spc="40">
                <a:solidFill>
                  <a:srgbClr val="000000">
                    <a:alpha val="100000"/>
                  </a:srgbClr>
                </a:solidFill>
                <a:latin typeface="Microsoft YaHei"/>
                <a:ea typeface="Microsoft YaHei"/>
                <a:cs typeface="Microsoft YaHei"/>
              </a:rPr>
              <a:t>色谱检测</a:t>
            </a:r>
            <a:r>
              <a:rPr sz="900" spc="20">
                <a:solidFill>
                  <a:srgbClr val="000000">
                    <a:alpha val="100000"/>
                  </a:srgbClr>
                </a:solidFill>
                <a:latin typeface="Microsoft YaHei"/>
                <a:ea typeface="Microsoft YaHei"/>
                <a:cs typeface="Microsoft YaHei"/>
              </a:rPr>
              <a:t>器</a:t>
            </a:r>
            <a:r>
              <a:rPr sz="900" spc="0">
                <a:solidFill>
                  <a:srgbClr val="000000">
                    <a:alpha val="100000"/>
                  </a:srgbClr>
                </a:solidFill>
                <a:latin typeface="Microsoft YaHei"/>
                <a:ea typeface="Microsoft YaHei"/>
                <a:cs typeface="Microsoft YaHei"/>
              </a:rPr>
              <a:t>并非真正的 </a:t>
            </a:r>
            <a:r>
              <a:rPr sz="900" spc="30">
                <a:solidFill>
                  <a:srgbClr val="000000">
                    <a:alpha val="100000"/>
                  </a:srgbClr>
                </a:solidFill>
                <a:latin typeface="Microsoft YaHei"/>
                <a:ea typeface="Microsoft YaHei"/>
                <a:cs typeface="Microsoft YaHei"/>
              </a:rPr>
              <a:t>线性</a:t>
            </a:r>
            <a:r>
              <a:rPr sz="1800" spc="30">
                <a:solidFill>
                  <a:srgbClr val="000000">
                    <a:alpha val="100000"/>
                  </a:srgbClr>
                </a:solidFill>
                <a:latin typeface="Microsoft YaHei"/>
                <a:ea typeface="Microsoft YaHei"/>
                <a:cs typeface="Microsoft YaHei"/>
              </a:rPr>
              <a:t>，</a:t>
            </a:r>
            <a:r>
              <a:rPr sz="900" spc="30">
                <a:solidFill>
                  <a:srgbClr val="000000">
                    <a:alpha val="100000"/>
                  </a:srgbClr>
                </a:solidFill>
                <a:latin typeface="Microsoft YaHei"/>
                <a:ea typeface="Microsoft YaHei"/>
                <a:cs typeface="Microsoft YaHei"/>
              </a:rPr>
              <a:t>应在与被测样品浓度接近的范围内</a:t>
            </a:r>
            <a:r>
              <a:rPr sz="1800" spc="30">
                <a:solidFill>
                  <a:srgbClr val="000000">
                    <a:alpha val="100000"/>
                  </a:srgbClr>
                </a:solidFill>
                <a:latin typeface="Microsoft YaHei"/>
                <a:ea typeface="Microsoft YaHei"/>
                <a:cs typeface="Microsoft YaHei"/>
              </a:rPr>
              <a:t>，</a:t>
            </a:r>
            <a:r>
              <a:rPr sz="900" spc="30">
                <a:solidFill>
                  <a:srgbClr val="000000">
                    <a:alpha val="100000"/>
                  </a:srgbClr>
                </a:solidFill>
                <a:latin typeface="Microsoft YaHei"/>
                <a:ea typeface="Microsoft YaHei"/>
                <a:cs typeface="Microsoft YaHei"/>
              </a:rPr>
              <a:t>建</a:t>
            </a:r>
            <a:r>
              <a:rPr sz="900" spc="0">
                <a:solidFill>
                  <a:srgbClr val="000000">
                    <a:alpha val="100000"/>
                  </a:srgbClr>
                </a:solidFill>
                <a:latin typeface="Microsoft YaHei"/>
                <a:ea typeface="Microsoft YaHei"/>
                <a:cs typeface="Microsoft YaHei"/>
              </a:rPr>
              <a:t>立其线性</a:t>
            </a:r>
            <a:r>
              <a:rPr sz="1800" spc="0">
                <a:solidFill>
                  <a:srgbClr val="000000">
                    <a:alpha val="100000"/>
                  </a:srgbClr>
                </a:solidFill>
                <a:latin typeface="Microsoft YaHei"/>
                <a:ea typeface="Microsoft YaHei"/>
                <a:cs typeface="Microsoft YaHei"/>
              </a:rPr>
              <a:t>。</a:t>
            </a:r>
            <a:endParaRPr lang="Microsoft YaHei" altLang="Microsoft YaHei" sz="1800"/>
          </a:p>
          <a:p>
            <a:pPr marL="18394" indent="262366" algn="l" rtl="0" eaLnBrk="0">
              <a:lnSpc>
                <a:spcPct val="70000"/>
              </a:lnSpc>
              <a:spcBef>
                <a:spcPts val="55"/>
              </a:spcBef>
            </a:pPr>
            <a:r>
              <a:rPr sz="900" spc="20">
                <a:solidFill>
                  <a:srgbClr val="000000">
                    <a:alpha val="100000"/>
                  </a:srgbClr>
                </a:solidFill>
                <a:latin typeface="Microsoft YaHei"/>
                <a:ea typeface="Microsoft YaHei"/>
                <a:cs typeface="Microsoft YaHei"/>
              </a:rPr>
              <a:t>对于摩尔分数不大于 </a:t>
            </a:r>
            <a:r>
              <a:rPr sz="1400" spc="20" baseline="-3720">
                <a:solidFill>
                  <a:srgbClr val="000000">
                    <a:alpha val="100000"/>
                  </a:srgbClr>
                </a:solidFill>
                <a:latin typeface="Arial"/>
                <a:ea typeface="Arial"/>
                <a:cs typeface="Arial"/>
              </a:rPr>
              <a:t>5</a:t>
            </a:r>
            <a:r>
              <a:rPr sz="2000" spc="20">
                <a:solidFill>
                  <a:srgbClr val="000000">
                    <a:alpha val="100000"/>
                  </a:srgbClr>
                </a:solidFill>
                <a:latin typeface="Microsoft YaHei"/>
                <a:ea typeface="Microsoft YaHei"/>
                <a:cs typeface="Microsoft YaHei"/>
              </a:rPr>
              <a:t>％</a:t>
            </a:r>
            <a:r>
              <a:rPr sz="900" spc="20">
                <a:solidFill>
                  <a:srgbClr val="000000">
                    <a:alpha val="100000"/>
                  </a:srgbClr>
                </a:solidFill>
                <a:latin typeface="Microsoft YaHei"/>
                <a:ea typeface="Microsoft YaHei"/>
                <a:cs typeface="Microsoft YaHei"/>
              </a:rPr>
              <a:t>的组分</a:t>
            </a:r>
            <a:r>
              <a:rPr sz="1800" spc="20">
                <a:solidFill>
                  <a:srgbClr val="000000">
                    <a:alpha val="100000"/>
                  </a:srgbClr>
                </a:solidFill>
                <a:latin typeface="Microsoft YaHei"/>
                <a:ea typeface="Microsoft YaHei"/>
                <a:cs typeface="Microsoft YaHei"/>
              </a:rPr>
              <a:t>，</a:t>
            </a:r>
            <a:r>
              <a:rPr sz="900" spc="20">
                <a:solidFill>
                  <a:srgbClr val="000000">
                    <a:alpha val="100000"/>
                  </a:srgbClr>
                </a:solidFill>
                <a:latin typeface="Microsoft YaHei"/>
                <a:ea typeface="Microsoft YaHei"/>
                <a:cs typeface="Microsoft YaHei"/>
              </a:rPr>
              <a:t>可用 </a:t>
            </a:r>
            <a:r>
              <a:rPr sz="1400" spc="20" baseline="-3720">
                <a:solidFill>
                  <a:srgbClr val="000000">
                    <a:alpha val="100000"/>
                  </a:srgbClr>
                </a:solidFill>
                <a:latin typeface="Arial"/>
                <a:ea typeface="Arial"/>
                <a:cs typeface="Arial"/>
              </a:rPr>
              <a:t>2</a:t>
            </a:r>
            <a:r>
              <a:rPr sz="900" spc="20">
                <a:solidFill>
                  <a:srgbClr val="000000">
                    <a:alpha val="100000"/>
                  </a:srgbClr>
                </a:solidFill>
                <a:latin typeface="Arial"/>
                <a:ea typeface="Arial"/>
                <a:cs typeface="Arial"/>
              </a:rPr>
              <a:t> </a:t>
            </a:r>
            <a:r>
              <a:rPr sz="1400" spc="20" baseline="-3720">
                <a:solidFill>
                  <a:srgbClr val="000000">
                    <a:alpha val="100000"/>
                  </a:srgbClr>
                </a:solidFill>
                <a:latin typeface="Microsoft YaHei"/>
                <a:ea typeface="Microsoft YaHei"/>
                <a:cs typeface="Microsoft YaHei"/>
              </a:rPr>
              <a:t>个</a:t>
            </a:r>
            <a:r>
              <a:rPr sz="900" spc="20">
                <a:solidFill>
                  <a:srgbClr val="000000">
                    <a:alpha val="100000"/>
                  </a:srgbClr>
                </a:solidFill>
                <a:latin typeface="Microsoft YaHei"/>
                <a:ea typeface="Microsoft YaHei"/>
                <a:cs typeface="Microsoft YaHei"/>
              </a:rPr>
              <a:t> </a:t>
            </a:r>
            <a:r>
              <a:rPr sz="1400" spc="20" baseline="-3720">
                <a:solidFill>
                  <a:srgbClr val="000000">
                    <a:alpha val="100000"/>
                  </a:srgbClr>
                </a:solidFill>
                <a:latin typeface="Microsoft YaHei"/>
                <a:ea typeface="Microsoft YaHei"/>
                <a:cs typeface="Microsoft YaHei"/>
              </a:rPr>
              <a:t>~</a:t>
            </a:r>
            <a:r>
              <a:rPr sz="1400" spc="20" baseline="-3720">
                <a:solidFill>
                  <a:srgbClr val="000000">
                    <a:alpha val="100000"/>
                  </a:srgbClr>
                </a:solidFill>
                <a:latin typeface="Arial"/>
                <a:ea typeface="Arial"/>
                <a:cs typeface="Arial"/>
              </a:rPr>
              <a:t>3</a:t>
            </a:r>
            <a:r>
              <a:rPr sz="900" spc="20">
                <a:solidFill>
                  <a:srgbClr val="000000">
                    <a:alpha val="100000"/>
                  </a:srgbClr>
                </a:solidFill>
                <a:latin typeface="Arial"/>
                <a:ea typeface="Arial"/>
                <a:cs typeface="Arial"/>
              </a:rPr>
              <a:t> </a:t>
            </a:r>
            <a:r>
              <a:rPr sz="900" spc="20">
                <a:solidFill>
                  <a:srgbClr val="000000">
                    <a:alpha val="100000"/>
                  </a:srgbClr>
                </a:solidFill>
                <a:latin typeface="Microsoft YaHei"/>
                <a:ea typeface="Microsoft YaHei"/>
                <a:cs typeface="Microsoft YaHei"/>
              </a:rPr>
              <a:t>个标准气</a:t>
            </a:r>
            <a:r>
              <a:rPr sz="900" spc="10">
                <a:solidFill>
                  <a:srgbClr val="000000">
                    <a:alpha val="100000"/>
                  </a:srgbClr>
                </a:solidFill>
                <a:latin typeface="Microsoft YaHei"/>
                <a:ea typeface="Microsoft YaHei"/>
                <a:cs typeface="Microsoft YaHei"/>
              </a:rPr>
              <a:t>在</a:t>
            </a:r>
            <a:r>
              <a:rPr sz="900" spc="0">
                <a:solidFill>
                  <a:srgbClr val="000000">
                    <a:alpha val="100000"/>
                  </a:srgbClr>
                </a:solidFill>
                <a:latin typeface="Microsoft YaHei"/>
                <a:ea typeface="Microsoft YaHei"/>
                <a:cs typeface="Microsoft YaHei"/>
              </a:rPr>
              <a:t>大气压下</a:t>
            </a:r>
            <a:r>
              <a:rPr sz="1800" spc="0">
                <a:solidFill>
                  <a:srgbClr val="000000">
                    <a:alpha val="100000"/>
                  </a:srgbClr>
                </a:solidFill>
                <a:latin typeface="Microsoft YaHei"/>
                <a:ea typeface="Microsoft YaHei"/>
                <a:cs typeface="Microsoft YaHei"/>
              </a:rPr>
              <a:t>，</a:t>
            </a:r>
            <a:r>
              <a:rPr sz="900" spc="0">
                <a:solidFill>
                  <a:srgbClr val="000000">
                    <a:alpha val="100000"/>
                  </a:srgbClr>
                </a:solidFill>
                <a:latin typeface="Microsoft YaHei"/>
                <a:ea typeface="Microsoft YaHei"/>
                <a:cs typeface="Microsoft YaHei"/>
              </a:rPr>
              <a:t>用进样阀进样</a:t>
            </a:r>
            <a:r>
              <a:rPr sz="1800" spc="0">
                <a:solidFill>
                  <a:srgbClr val="000000">
                    <a:alpha val="100000"/>
                  </a:srgbClr>
                </a:solidFill>
                <a:latin typeface="Microsoft YaHei"/>
                <a:ea typeface="Microsoft YaHei"/>
                <a:cs typeface="Microsoft YaHei"/>
              </a:rPr>
              <a:t>，</a:t>
            </a:r>
            <a:r>
              <a:rPr sz="900" spc="0">
                <a:solidFill>
                  <a:srgbClr val="000000">
                    <a:alpha val="100000"/>
                  </a:srgbClr>
                </a:solidFill>
                <a:latin typeface="Microsoft YaHei"/>
                <a:ea typeface="Microsoft YaHei"/>
                <a:cs typeface="Microsoft YaHei"/>
              </a:rPr>
              <a:t>获得组分浓度 </a:t>
            </a:r>
            <a:r>
              <a:rPr sz="900" spc="110">
                <a:solidFill>
                  <a:srgbClr val="000000">
                    <a:alpha val="100000"/>
                  </a:srgbClr>
                </a:solidFill>
                <a:latin typeface="Microsoft YaHei"/>
                <a:ea typeface="Microsoft YaHei"/>
                <a:cs typeface="Microsoft YaHei"/>
              </a:rPr>
              <a:t>与响应的数据</a:t>
            </a:r>
            <a:r>
              <a:rPr sz="1800" spc="100">
                <a:solidFill>
                  <a:srgbClr val="000000">
                    <a:alpha val="100000"/>
                  </a:srgbClr>
                </a:solidFill>
                <a:latin typeface="Microsoft YaHei"/>
                <a:ea typeface="Microsoft YaHei"/>
                <a:cs typeface="Microsoft YaHei"/>
              </a:rPr>
              <a:t>。</a:t>
            </a:r>
            <a:endParaRPr lang="Microsoft YaHei" altLang="Microsoft YaHei" sz="1800"/>
          </a:p>
          <a:p>
            <a:pPr marL="15067" indent="265693" algn="l" rtl="0" eaLnBrk="0">
              <a:lnSpc>
                <a:spcPct val="61000"/>
              </a:lnSpc>
              <a:spcBef>
                <a:spcPts val="386"/>
              </a:spcBef>
            </a:pPr>
            <a:r>
              <a:rPr sz="900" spc="20">
                <a:solidFill>
                  <a:srgbClr val="000000">
                    <a:alpha val="100000"/>
                  </a:srgbClr>
                </a:solidFill>
                <a:latin typeface="Microsoft YaHei"/>
                <a:ea typeface="Microsoft YaHei"/>
                <a:cs typeface="Microsoft YaHei"/>
              </a:rPr>
              <a:t>对于摩尔分数大于 </a:t>
            </a:r>
            <a:r>
              <a:rPr sz="1400" spc="20" baseline="-3720">
                <a:solidFill>
                  <a:srgbClr val="000000">
                    <a:alpha val="100000"/>
                  </a:srgbClr>
                </a:solidFill>
                <a:latin typeface="Arial"/>
                <a:ea typeface="Arial"/>
                <a:cs typeface="Arial"/>
              </a:rPr>
              <a:t>5</a:t>
            </a:r>
            <a:r>
              <a:rPr sz="2000" spc="20">
                <a:solidFill>
                  <a:srgbClr val="000000">
                    <a:alpha val="100000"/>
                  </a:srgbClr>
                </a:solidFill>
                <a:latin typeface="Microsoft YaHei"/>
                <a:ea typeface="Microsoft YaHei"/>
                <a:cs typeface="Microsoft YaHei"/>
              </a:rPr>
              <a:t>％</a:t>
            </a:r>
            <a:r>
              <a:rPr sz="900" spc="20">
                <a:solidFill>
                  <a:srgbClr val="000000">
                    <a:alpha val="100000"/>
                  </a:srgbClr>
                </a:solidFill>
                <a:latin typeface="Microsoft YaHei"/>
                <a:ea typeface="Microsoft YaHei"/>
                <a:cs typeface="Microsoft YaHei"/>
              </a:rPr>
              <a:t>的组分</a:t>
            </a:r>
            <a:r>
              <a:rPr sz="1800" spc="20">
                <a:solidFill>
                  <a:srgbClr val="000000">
                    <a:alpha val="100000"/>
                  </a:srgbClr>
                </a:solidFill>
                <a:latin typeface="Microsoft YaHei"/>
                <a:ea typeface="Microsoft YaHei"/>
                <a:cs typeface="Microsoft YaHei"/>
              </a:rPr>
              <a:t>，</a:t>
            </a:r>
            <a:r>
              <a:rPr sz="900" spc="20">
                <a:solidFill>
                  <a:srgbClr val="000000">
                    <a:alpha val="100000"/>
                  </a:srgbClr>
                </a:solidFill>
                <a:latin typeface="Microsoft YaHei"/>
                <a:ea typeface="Microsoft YaHei"/>
                <a:cs typeface="Microsoft YaHei"/>
              </a:rPr>
              <a:t>可用纯组分或 一 </a:t>
            </a:r>
            <a:r>
              <a:rPr sz="900" spc="0">
                <a:solidFill>
                  <a:srgbClr val="000000">
                    <a:alpha val="100000"/>
                  </a:srgbClr>
                </a:solidFill>
                <a:latin typeface="Microsoft YaHei"/>
                <a:ea typeface="Microsoft YaHei"/>
                <a:cs typeface="Microsoft YaHei"/>
              </a:rPr>
              <a:t>定浓度的混合气</a:t>
            </a:r>
            <a:r>
              <a:rPr sz="1800" spc="0">
                <a:solidFill>
                  <a:srgbClr val="000000">
                    <a:alpha val="100000"/>
                  </a:srgbClr>
                </a:solidFill>
                <a:latin typeface="Microsoft YaHei"/>
                <a:ea typeface="Microsoft YaHei"/>
                <a:cs typeface="Microsoft YaHei"/>
              </a:rPr>
              <a:t>，</a:t>
            </a:r>
            <a:r>
              <a:rPr sz="900" spc="0">
                <a:solidFill>
                  <a:srgbClr val="000000">
                    <a:alpha val="100000"/>
                  </a:srgbClr>
                </a:solidFill>
                <a:latin typeface="Microsoft YaHei"/>
                <a:ea typeface="Microsoft YaHei"/>
                <a:cs typeface="Microsoft YaHei"/>
              </a:rPr>
              <a:t>在 一 系列不同的真空压力下</a:t>
            </a:r>
            <a:r>
              <a:rPr sz="1800" spc="0">
                <a:solidFill>
                  <a:srgbClr val="000000">
                    <a:alpha val="100000"/>
                  </a:srgbClr>
                </a:solidFill>
                <a:latin typeface="Microsoft YaHei"/>
                <a:ea typeface="Microsoft YaHei"/>
                <a:cs typeface="Microsoft YaHei"/>
              </a:rPr>
              <a:t>，</a:t>
            </a:r>
            <a:r>
              <a:rPr sz="900" spc="0">
                <a:solidFill>
                  <a:srgbClr val="000000">
                    <a:alpha val="100000"/>
                  </a:srgbClr>
                </a:solidFill>
                <a:latin typeface="Microsoft YaHei"/>
                <a:ea typeface="Microsoft YaHei"/>
                <a:cs typeface="Microsoft YaHei"/>
              </a:rPr>
              <a:t>用 </a:t>
            </a:r>
            <a:r>
              <a:rPr sz="900" spc="70">
                <a:solidFill>
                  <a:srgbClr val="000000">
                    <a:alpha val="100000"/>
                  </a:srgbClr>
                </a:solidFill>
                <a:latin typeface="Microsoft YaHei"/>
                <a:ea typeface="Microsoft YaHei"/>
                <a:cs typeface="Microsoft YaHei"/>
              </a:rPr>
              <a:t>进样阀进样</a:t>
            </a:r>
            <a:r>
              <a:rPr sz="1800" spc="70">
                <a:solidFill>
                  <a:srgbClr val="000000">
                    <a:alpha val="100000"/>
                  </a:srgbClr>
                </a:solidFill>
                <a:latin typeface="Microsoft YaHei"/>
                <a:ea typeface="Microsoft YaHei"/>
                <a:cs typeface="Microsoft YaHei"/>
              </a:rPr>
              <a:t>，</a:t>
            </a:r>
            <a:r>
              <a:rPr sz="900" spc="70">
                <a:solidFill>
                  <a:srgbClr val="000000">
                    <a:alpha val="100000"/>
                  </a:srgbClr>
                </a:solidFill>
                <a:latin typeface="Microsoft YaHei"/>
                <a:ea typeface="Microsoft YaHei"/>
                <a:cs typeface="Microsoft YaHei"/>
              </a:rPr>
              <a:t>获得组分浓度与响应的</a:t>
            </a:r>
            <a:r>
              <a:rPr sz="900" spc="20">
                <a:solidFill>
                  <a:srgbClr val="000000">
                    <a:alpha val="100000"/>
                  </a:srgbClr>
                </a:solidFill>
                <a:latin typeface="Microsoft YaHei"/>
                <a:ea typeface="Microsoft YaHei"/>
                <a:cs typeface="Microsoft YaHei"/>
              </a:rPr>
              <a:t>数</a:t>
            </a:r>
            <a:r>
              <a:rPr sz="900" spc="0">
                <a:solidFill>
                  <a:srgbClr val="000000">
                    <a:alpha val="100000"/>
                  </a:srgbClr>
                </a:solidFill>
                <a:latin typeface="Microsoft YaHei"/>
                <a:ea typeface="Microsoft YaHei"/>
                <a:cs typeface="Microsoft YaHei"/>
              </a:rPr>
              <a:t>据</a:t>
            </a:r>
            <a:r>
              <a:rPr sz="1800" spc="0">
                <a:solidFill>
                  <a:srgbClr val="000000">
                    <a:alpha val="100000"/>
                  </a:srgbClr>
                </a:solidFill>
                <a:latin typeface="Microsoft YaHei"/>
                <a:ea typeface="Microsoft YaHei"/>
                <a:cs typeface="Microsoft YaHei"/>
              </a:rPr>
              <a:t>。</a:t>
            </a:r>
            <a:endParaRPr lang="Microsoft YaHei" altLang="Microsoft YaHei" sz="1800"/>
          </a:p>
          <a:p>
            <a:pPr marL="280268" algn="l" rtl="0" eaLnBrk="0">
              <a:lnSpc>
                <a:spcPts val="1196"/>
              </a:lnSpc>
              <a:spcBef>
                <a:spcPts val="405"/>
              </a:spcBef>
            </a:pPr>
            <a:r>
              <a:rPr sz="900" spc="70">
                <a:solidFill>
                  <a:srgbClr val="000000">
                    <a:alpha val="100000"/>
                  </a:srgbClr>
                </a:solidFill>
                <a:latin typeface="Microsoft YaHei"/>
                <a:ea typeface="Microsoft YaHei"/>
                <a:cs typeface="Microsoft YaHei"/>
              </a:rPr>
              <a:t>将线性检查获得的数据制作成表格</a:t>
            </a:r>
            <a:r>
              <a:rPr sz="1800" spc="70">
                <a:solidFill>
                  <a:srgbClr val="000000">
                    <a:alpha val="100000"/>
                  </a:srgbClr>
                </a:solidFill>
                <a:latin typeface="Microsoft YaHei"/>
                <a:ea typeface="Microsoft YaHei"/>
                <a:cs typeface="Microsoft YaHei"/>
              </a:rPr>
              <a:t>，</a:t>
            </a:r>
            <a:r>
              <a:rPr sz="900" spc="70">
                <a:solidFill>
                  <a:srgbClr val="000000">
                    <a:alpha val="100000"/>
                  </a:srgbClr>
                </a:solidFill>
                <a:latin typeface="Microsoft YaHei"/>
                <a:ea typeface="Microsoft YaHei"/>
                <a:cs typeface="Microsoft YaHei"/>
              </a:rPr>
              <a:t>并以此来评价检测器的线性</a:t>
            </a:r>
            <a:r>
              <a:rPr sz="1800" spc="70">
                <a:solidFill>
                  <a:srgbClr val="000000">
                    <a:alpha val="100000"/>
                  </a:srgbClr>
                </a:solidFill>
                <a:latin typeface="Microsoft YaHei"/>
                <a:ea typeface="Microsoft YaHei"/>
                <a:cs typeface="Microsoft YaHei"/>
              </a:rPr>
              <a:t>，</a:t>
            </a:r>
            <a:r>
              <a:rPr sz="900" spc="70">
                <a:solidFill>
                  <a:srgbClr val="000000">
                    <a:alpha val="100000"/>
                  </a:srgbClr>
                </a:solidFill>
                <a:latin typeface="Microsoft YaHei"/>
                <a:ea typeface="Microsoft YaHei"/>
                <a:cs typeface="Microsoft YaHei"/>
              </a:rPr>
              <a:t>表 </a:t>
            </a:r>
            <a:r>
              <a:rPr sz="1400" spc="70" baseline="4231">
                <a:solidFill>
                  <a:srgbClr val="000000">
                    <a:alpha val="100000"/>
                  </a:srgbClr>
                </a:solidFill>
                <a:latin typeface="Arial"/>
                <a:ea typeface="Arial"/>
                <a:cs typeface="Arial"/>
              </a:rPr>
              <a:t>2</a:t>
            </a:r>
            <a:r>
              <a:rPr sz="900" spc="70">
                <a:solidFill>
                  <a:srgbClr val="000000">
                    <a:alpha val="100000"/>
                  </a:srgbClr>
                </a:solidFill>
                <a:latin typeface="Arial"/>
                <a:ea typeface="Arial"/>
                <a:cs typeface="Arial"/>
              </a:rPr>
              <a:t> </a:t>
            </a:r>
            <a:r>
              <a:rPr sz="900" spc="70">
                <a:solidFill>
                  <a:srgbClr val="000000">
                    <a:alpha val="100000"/>
                  </a:srgbClr>
                </a:solidFill>
                <a:latin typeface="Microsoft YaHei"/>
                <a:ea typeface="Microsoft YaHei"/>
                <a:cs typeface="Microsoft YaHei"/>
              </a:rPr>
              <a:t>和表 </a:t>
            </a:r>
            <a:r>
              <a:rPr sz="1400" spc="70" baseline="4231">
                <a:solidFill>
                  <a:srgbClr val="000000">
                    <a:alpha val="100000"/>
                  </a:srgbClr>
                </a:solidFill>
                <a:latin typeface="Arial"/>
                <a:ea typeface="Arial"/>
                <a:cs typeface="Arial"/>
              </a:rPr>
              <a:t>3</a:t>
            </a:r>
            <a:r>
              <a:rPr sz="900" spc="70">
                <a:solidFill>
                  <a:srgbClr val="000000">
                    <a:alpha val="100000"/>
                  </a:srgbClr>
                </a:solidFill>
                <a:latin typeface="Arial"/>
                <a:ea typeface="Arial"/>
                <a:cs typeface="Arial"/>
              </a:rPr>
              <a:t> </a:t>
            </a:r>
            <a:r>
              <a:rPr sz="900" spc="70">
                <a:solidFill>
                  <a:srgbClr val="000000">
                    <a:alpha val="100000"/>
                  </a:srgbClr>
                </a:solidFill>
                <a:latin typeface="Microsoft YaHei"/>
                <a:ea typeface="Microsoft YaHei"/>
                <a:cs typeface="Microsoft YaHei"/>
              </a:rPr>
              <a:t>分别是甲烧和氮</a:t>
            </a:r>
            <a:r>
              <a:rPr sz="900" spc="20">
                <a:solidFill>
                  <a:srgbClr val="000000">
                    <a:alpha val="100000"/>
                  </a:srgbClr>
                </a:solidFill>
                <a:latin typeface="Microsoft YaHei"/>
                <a:ea typeface="Microsoft YaHei"/>
                <a:cs typeface="Microsoft YaHei"/>
              </a:rPr>
              <a:t>气</a:t>
            </a:r>
            <a:r>
              <a:rPr sz="900" spc="0">
                <a:solidFill>
                  <a:srgbClr val="000000">
                    <a:alpha val="100000"/>
                  </a:srgbClr>
                </a:solidFill>
                <a:latin typeface="Microsoft YaHei"/>
                <a:ea typeface="Microsoft YaHei"/>
                <a:cs typeface="Microsoft YaHei"/>
              </a:rPr>
              <a:t>线</a:t>
            </a:r>
            <a:endParaRPr lang="Microsoft YaHei" altLang="Microsoft YaHei" sz="900"/>
          </a:p>
          <a:p>
            <a:pPr marL="14820" algn="l" rtl="0" eaLnBrk="0">
              <a:lnSpc>
                <a:spcPts val="1241"/>
              </a:lnSpc>
              <a:spcBef>
                <a:spcPts val="405"/>
              </a:spcBef>
            </a:pPr>
            <a:r>
              <a:rPr sz="900" spc="120">
                <a:solidFill>
                  <a:srgbClr val="000000">
                    <a:alpha val="100000"/>
                  </a:srgbClr>
                </a:solidFill>
                <a:latin typeface="Microsoft YaHei"/>
                <a:ea typeface="Microsoft YaHei"/>
                <a:cs typeface="Microsoft YaHei"/>
              </a:rPr>
              <a:t>性评价表的示例</a:t>
            </a:r>
            <a:r>
              <a:rPr sz="1800" spc="90">
                <a:solidFill>
                  <a:srgbClr val="000000">
                    <a:alpha val="100000"/>
                  </a:srgbClr>
                </a:solidFill>
                <a:latin typeface="Microsoft YaHei"/>
                <a:ea typeface="Microsoft YaHei"/>
                <a:cs typeface="Microsoft YaHei"/>
              </a:rPr>
              <a:t>。</a:t>
            </a:r>
            <a:endParaRPr lang="Microsoft YaHei" altLang="Microsoft YaHei" sz="1800"/>
          </a:p>
          <a:p>
            <a:pPr algn="l" rtl="0" eaLnBrk="0">
              <a:lnSpc>
                <a:spcPct val="101000"/>
              </a:lnSpc>
            </a:pPr>
            <a:endParaRPr lang="Arial" altLang="Arial" sz="1000"/>
          </a:p>
          <a:p>
            <a:pPr marL="2290592" algn="l" rtl="0" eaLnBrk="0">
              <a:lnSpc>
                <a:spcPct val="90000"/>
              </a:lnSpc>
            </a:pPr>
            <a:r>
              <a:rPr sz="900" spc="70">
                <a:solidFill>
                  <a:srgbClr val="000000">
                    <a:alpha val="100000"/>
                  </a:srgbClr>
                </a:solidFill>
                <a:latin typeface="Microsoft YaHei"/>
                <a:ea typeface="Microsoft YaHei"/>
                <a:cs typeface="Microsoft YaHei"/>
              </a:rPr>
              <a:t>表 </a:t>
            </a:r>
            <a:r>
              <a:rPr sz="1400" spc="70" baseline="-3720">
                <a:solidFill>
                  <a:srgbClr val="000000">
                    <a:alpha val="100000"/>
                  </a:srgbClr>
                </a:solidFill>
                <a:latin typeface="Arial"/>
                <a:ea typeface="Arial"/>
                <a:cs typeface="Arial"/>
              </a:rPr>
              <a:t>2</a:t>
            </a:r>
            <a:r>
              <a:rPr sz="900" spc="70">
                <a:solidFill>
                  <a:srgbClr val="000000">
                    <a:alpha val="100000"/>
                  </a:srgbClr>
                </a:solidFill>
                <a:latin typeface="Arial"/>
                <a:ea typeface="Arial"/>
                <a:cs typeface="Arial"/>
              </a:rPr>
              <a:t>     </a:t>
            </a:r>
            <a:r>
              <a:rPr sz="900" spc="70">
                <a:solidFill>
                  <a:srgbClr val="000000">
                    <a:alpha val="100000"/>
                  </a:srgbClr>
                </a:solidFill>
                <a:latin typeface="Microsoft YaHei"/>
                <a:ea typeface="Microsoft YaHei"/>
                <a:cs typeface="Microsoft YaHei"/>
              </a:rPr>
              <a:t>甲院的线性</a:t>
            </a:r>
            <a:r>
              <a:rPr sz="900" spc="50">
                <a:solidFill>
                  <a:srgbClr val="000000">
                    <a:alpha val="100000"/>
                  </a:srgbClr>
                </a:solidFill>
                <a:latin typeface="Microsoft YaHei"/>
                <a:ea typeface="Microsoft YaHei"/>
                <a:cs typeface="Microsoft YaHei"/>
              </a:rPr>
              <a:t>评</a:t>
            </a:r>
            <a:r>
              <a:rPr sz="900" spc="0">
                <a:solidFill>
                  <a:srgbClr val="000000">
                    <a:alpha val="100000"/>
                  </a:srgbClr>
                </a:solidFill>
                <a:latin typeface="Microsoft YaHei"/>
                <a:ea typeface="Microsoft YaHei"/>
                <a:cs typeface="Microsoft YaHei"/>
              </a:rPr>
              <a:t>价</a:t>
            </a:r>
            <a:endParaRPr lang="Microsoft YaHei" altLang="Microsoft YaHei" sz="900"/>
          </a:p>
        </p:txBody>
      </p:sp>
      <p:graphicFrame>
        <p:nvGraphicFramePr>
          <p:cNvPr id="74" name="table 74"/>
          <p:cNvGraphicFramePr>
            <a:graphicFrameLocks noGrp="1"/>
          </p:cNvGraphicFramePr>
          <p:nvPr/>
        </p:nvGraphicFramePr>
        <p:xfrm>
          <a:off x="894765" y="6727989"/>
          <a:ext cx="5865495" cy="2942589"/>
        </p:xfrm>
        <a:graphic>
          <a:graphicData uri="http://schemas.openxmlformats.org/drawingml/2006/table">
            <a:tbl>
              <a:tblPr/>
              <a:tblGrid>
                <a:gridCol w="1494790"/>
                <a:gridCol w="1489710"/>
                <a:gridCol w="1489710"/>
                <a:gridCol w="1391285"/>
              </a:tblGrid>
              <a:tr h="462915">
                <a:tc>
                  <a:txBody>
                    <a:bodyPr vert="horz" wrap="square"/>
                    <a:lstStyle/>
                    <a:p>
                      <a:pPr algn="l" rtl="0" eaLnBrk="0">
                        <a:lnSpc>
                          <a:spcPct val="100000"/>
                        </a:lnSpc>
                      </a:pPr>
                      <a:endParaRPr lang="Arial" altLang="Arial" sz="600"/>
                    </a:p>
                    <a:p>
                      <a:pPr marL="587320" algn="l" rtl="0" eaLnBrk="0">
                        <a:lnSpc>
                          <a:spcPct val="92000"/>
                        </a:lnSpc>
                        <a:spcBef>
                          <a:spcPts val="4"/>
                        </a:spcBef>
                      </a:pPr>
                      <a:r>
                        <a:rPr sz="800" spc="70">
                          <a:solidFill>
                            <a:srgbClr val="000000">
                              <a:alpha val="100000"/>
                            </a:srgbClr>
                          </a:solidFill>
                          <a:latin typeface="Microsoft YaHei"/>
                          <a:ea typeface="Microsoft YaHei"/>
                          <a:cs typeface="Microsoft YaHei"/>
                        </a:rPr>
                        <a:t>峰面</a:t>
                      </a:r>
                      <a:r>
                        <a:rPr sz="800" spc="50">
                          <a:solidFill>
                            <a:srgbClr val="000000">
                              <a:alpha val="100000"/>
                            </a:srgbClr>
                          </a:solidFill>
                          <a:latin typeface="Microsoft YaHei"/>
                          <a:ea typeface="Microsoft YaHei"/>
                          <a:cs typeface="Microsoft YaHei"/>
                        </a:rPr>
                        <a:t>积</a:t>
                      </a:r>
                      <a:endParaRPr lang="Microsoft YaHei" altLang="Microsoft YaHei" sz="800"/>
                    </a:p>
                    <a:p>
                      <a:pPr algn="l" rtl="0" eaLnBrk="0">
                        <a:lnSpc>
                          <a:spcPct val="100000"/>
                        </a:lnSpc>
                      </a:pPr>
                      <a:endParaRPr lang="Arial" altLang="Arial" sz="500"/>
                    </a:p>
                    <a:p>
                      <a:pPr marL="701595" algn="l" rtl="0" eaLnBrk="0">
                        <a:lnSpc>
                          <a:spcPct val="95000"/>
                        </a:lnSpc>
                        <a:spcBef>
                          <a:spcPts val="1"/>
                        </a:spcBef>
                      </a:pPr>
                      <a:r>
                        <a:rPr sz="800" i="1" spc="280">
                          <a:solidFill>
                            <a:srgbClr val="000000">
                              <a:alpha val="100000"/>
                            </a:srgbClr>
                          </a:solidFill>
                          <a:latin typeface="Microsoft YaHei"/>
                          <a:ea typeface="Microsoft YaHei"/>
                          <a:cs typeface="Microsoft YaHei"/>
                        </a:rPr>
                        <a:t>A</a:t>
                      </a:r>
                      <a:endParaRPr lang="Microsoft YaHei" altLang="Microsoft YaHei" sz="800"/>
                    </a:p>
                  </a:txBody>
                  <a:tcPr marL="0" marR="0" marT="0" marB="0">
                    <a:lnL w="952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0000"/>
                        </a:lnSpc>
                      </a:pPr>
                      <a:endParaRPr lang="Arial" altLang="Arial" sz="600"/>
                    </a:p>
                    <a:p>
                      <a:pPr marL="521686" algn="l" rtl="0" eaLnBrk="0">
                        <a:lnSpc>
                          <a:spcPct val="83000"/>
                        </a:lnSpc>
                        <a:spcBef>
                          <a:spcPts val="6"/>
                        </a:spcBef>
                      </a:pPr>
                      <a:r>
                        <a:rPr sz="800" spc="80">
                          <a:solidFill>
                            <a:srgbClr val="000000">
                              <a:alpha val="100000"/>
                            </a:srgbClr>
                          </a:solidFill>
                          <a:latin typeface="Microsoft YaHei"/>
                          <a:ea typeface="Microsoft YaHei"/>
                          <a:cs typeface="Microsoft YaHei"/>
                        </a:rPr>
                        <a:t>摩尔分</a:t>
                      </a:r>
                      <a:r>
                        <a:rPr sz="800" spc="70">
                          <a:solidFill>
                            <a:srgbClr val="000000">
                              <a:alpha val="100000"/>
                            </a:srgbClr>
                          </a:solidFill>
                          <a:latin typeface="Microsoft YaHei"/>
                          <a:ea typeface="Microsoft YaHei"/>
                          <a:cs typeface="Microsoft YaHei"/>
                        </a:rPr>
                        <a:t>数</a:t>
                      </a:r>
                      <a:endParaRPr lang="Microsoft YaHei" altLang="Microsoft YaHei" sz="800"/>
                    </a:p>
                    <a:p>
                      <a:pPr marL="622386" algn="l" rtl="0" eaLnBrk="0">
                        <a:lnSpc>
                          <a:spcPts val="1660"/>
                        </a:lnSpc>
                      </a:pPr>
                      <a:r>
                        <a:rPr sz="800" i="1" spc="-60" baseline="-34893">
                          <a:solidFill>
                            <a:srgbClr val="000000">
                              <a:alpha val="100000"/>
                            </a:srgbClr>
                          </a:solidFill>
                          <a:latin typeface="Microsoft YaHei"/>
                          <a:ea typeface="Microsoft YaHei"/>
                          <a:cs typeface="Microsoft YaHei"/>
                        </a:rPr>
                        <a:t>狔</a:t>
                      </a:r>
                      <a:r>
                        <a:rPr sz="1100" spc="-60">
                          <a:solidFill>
                            <a:srgbClr val="000000">
                              <a:alpha val="100000"/>
                            </a:srgbClr>
                          </a:solidFill>
                          <a:latin typeface="Microsoft YaHei"/>
                          <a:ea typeface="Microsoft YaHei"/>
                          <a:cs typeface="Microsoft YaHei"/>
                        </a:rPr>
                        <a:t>／</a:t>
                      </a:r>
                      <a:r>
                        <a:rPr sz="1200" spc="-40">
                          <a:solidFill>
                            <a:srgbClr val="000000">
                              <a:alpha val="100000"/>
                            </a:srgbClr>
                          </a:solidFill>
                          <a:latin typeface="Microsoft YaHei"/>
                          <a:ea typeface="Microsoft YaHei"/>
                          <a:cs typeface="Microsoft YaHei"/>
                        </a:rPr>
                        <a:t>％</a:t>
                      </a:r>
                      <a:endParaRPr lang="Microsoft YaHei" altLang="Microsoft YaHei" sz="12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21000"/>
                        </a:lnSpc>
                      </a:pPr>
                      <a:endParaRPr lang="Arial" altLang="Arial" sz="1000"/>
                    </a:p>
                    <a:p>
                      <a:pPr marL="633672" algn="l" rtl="0" eaLnBrk="0">
                        <a:lnSpc>
                          <a:spcPct val="86000"/>
                        </a:lnSpc>
                        <a:spcBef>
                          <a:spcPts val="5"/>
                        </a:spcBef>
                      </a:pPr>
                      <a:r>
                        <a:rPr sz="800" i="1" spc="-50" baseline="-6511">
                          <a:solidFill>
                            <a:srgbClr val="000000">
                              <a:alpha val="100000"/>
                            </a:srgbClr>
                          </a:solidFill>
                          <a:latin typeface="Microsoft YaHei"/>
                          <a:ea typeface="Microsoft YaHei"/>
                          <a:cs typeface="Microsoft YaHei"/>
                        </a:rPr>
                        <a:t>狔</a:t>
                      </a:r>
                      <a:r>
                        <a:rPr sz="1100" spc="-50">
                          <a:solidFill>
                            <a:srgbClr val="000000">
                              <a:alpha val="100000"/>
                            </a:srgbClr>
                          </a:solidFill>
                          <a:latin typeface="Microsoft YaHei"/>
                          <a:ea typeface="Microsoft YaHei"/>
                          <a:cs typeface="Microsoft YaHei"/>
                        </a:rPr>
                        <a:t>／</a:t>
                      </a:r>
                      <a:r>
                        <a:rPr sz="500" i="1" spc="-30">
                          <a:solidFill>
                            <a:srgbClr val="000000">
                              <a:alpha val="100000"/>
                            </a:srgbClr>
                          </a:solidFill>
                          <a:latin typeface="Microsoft YaHei"/>
                          <a:ea typeface="Microsoft YaHei"/>
                          <a:cs typeface="Microsoft YaHei"/>
                        </a:rPr>
                        <a:t>A</a:t>
                      </a:r>
                      <a:endParaRPr lang="Microsoft YaHei" altLang="Microsoft YaHei" sz="5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0000"/>
                        </a:lnSpc>
                      </a:pPr>
                      <a:endParaRPr lang="Arial" altLang="Arial" sz="600"/>
                    </a:p>
                    <a:p>
                      <a:pPr marL="281417" algn="l" rtl="0" eaLnBrk="0">
                        <a:lnSpc>
                          <a:spcPts val="1031"/>
                        </a:lnSpc>
                        <a:spcBef>
                          <a:spcPts val="6"/>
                        </a:spcBef>
                      </a:pPr>
                      <a:r>
                        <a:rPr sz="1100" i="1" spc="10" baseline="-24984">
                          <a:solidFill>
                            <a:srgbClr val="000000">
                              <a:alpha val="100000"/>
                            </a:srgbClr>
                          </a:solidFill>
                          <a:latin typeface="Microsoft YaHei"/>
                          <a:ea typeface="Microsoft YaHei"/>
                          <a:cs typeface="Microsoft YaHei"/>
                        </a:rPr>
                        <a:t>狔</a:t>
                      </a:r>
                      <a:r>
                        <a:rPr sz="1500" spc="10">
                          <a:solidFill>
                            <a:srgbClr val="000000">
                              <a:alpha val="100000"/>
                            </a:srgbClr>
                          </a:solidFill>
                          <a:latin typeface="Microsoft YaHei"/>
                          <a:ea typeface="Microsoft YaHei"/>
                          <a:cs typeface="Microsoft YaHei"/>
                        </a:rPr>
                        <a:t>／</a:t>
                      </a:r>
                      <a:r>
                        <a:rPr sz="1100" i="1" spc="0" baseline="-20249">
                          <a:solidFill>
                            <a:srgbClr val="000000">
                              <a:alpha val="100000"/>
                            </a:srgbClr>
                          </a:solidFill>
                          <a:latin typeface="Microsoft YaHei"/>
                          <a:ea typeface="Microsoft YaHei"/>
                          <a:cs typeface="Microsoft YaHei"/>
                        </a:rPr>
                        <a:t>A</a:t>
                      </a:r>
                      <a:r>
                        <a:rPr sz="600" spc="10">
                          <a:solidFill>
                            <a:srgbClr val="000000">
                              <a:alpha val="100000"/>
                            </a:srgbClr>
                          </a:solidFill>
                          <a:latin typeface="Microsoft YaHei"/>
                          <a:ea typeface="Microsoft YaHei"/>
                          <a:cs typeface="Microsoft YaHei"/>
                        </a:rPr>
                        <a:t> </a:t>
                      </a:r>
                      <a:r>
                        <a:rPr sz="700" spc="10">
                          <a:solidFill>
                            <a:srgbClr val="000000">
                              <a:alpha val="100000"/>
                            </a:srgbClr>
                          </a:solidFill>
                          <a:latin typeface="Microsoft YaHei"/>
                          <a:ea typeface="Microsoft YaHei"/>
                          <a:cs typeface="Microsoft YaHei"/>
                        </a:rPr>
                        <a:t>之</a:t>
                      </a:r>
                      <a:r>
                        <a:rPr sz="700" spc="0">
                          <a:solidFill>
                            <a:srgbClr val="000000">
                              <a:alpha val="100000"/>
                            </a:srgbClr>
                          </a:solidFill>
                          <a:latin typeface="Microsoft YaHei"/>
                          <a:ea typeface="Microsoft YaHei"/>
                          <a:cs typeface="Microsoft YaHei"/>
                        </a:rPr>
                        <a:t>间的偏差</a:t>
                      </a:r>
                      <a:endParaRPr lang="Microsoft YaHei" altLang="Microsoft YaHei" sz="700"/>
                    </a:p>
                    <a:p>
                      <a:pPr marL="653171" algn="l" rtl="0" eaLnBrk="0">
                        <a:lnSpc>
                          <a:spcPct val="86000"/>
                        </a:lnSpc>
                        <a:spcBef>
                          <a:spcPts val="1"/>
                        </a:spcBef>
                      </a:pPr>
                      <a:r>
                        <a:rPr sz="1700" spc="0">
                          <a:solidFill>
                            <a:srgbClr val="000000">
                              <a:alpha val="100000"/>
                            </a:srgbClr>
                          </a:solidFill>
                          <a:latin typeface="Microsoft YaHei"/>
                          <a:ea typeface="Microsoft YaHei"/>
                          <a:cs typeface="Microsoft YaHei"/>
                        </a:rPr>
                        <a:t>％</a:t>
                      </a:r>
                      <a:endParaRPr lang="Microsoft YaHei" altLang="Microsoft YaHei" sz="1700"/>
                    </a:p>
                  </a:txBody>
                  <a:tcPr marL="0" marR="0" marT="0" marB="0">
                    <a:lnL w="317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51459">
                <a:tc>
                  <a:txBody>
                    <a:bodyPr vert="horz" wrap="square"/>
                    <a:lstStyle/>
                    <a:p>
                      <a:pPr algn="l" rtl="0" eaLnBrk="0">
                        <a:lnSpc>
                          <a:spcPct val="111000"/>
                        </a:lnSpc>
                      </a:pPr>
                      <a:endParaRPr lang="Arial" altLang="Arial" sz="500"/>
                    </a:p>
                    <a:p>
                      <a:pPr marL="464108" algn="l" rtl="0" eaLnBrk="0">
                        <a:lnSpc>
                          <a:spcPts val="848"/>
                        </a:lnSpc>
                        <a:spcBef>
                          <a:spcPts val="4"/>
                        </a:spcBef>
                      </a:pPr>
                      <a:r>
                        <a:rPr sz="700" spc="20">
                          <a:solidFill>
                            <a:srgbClr val="000000">
                              <a:alpha val="100000"/>
                            </a:srgbClr>
                          </a:solidFill>
                          <a:latin typeface="Arial"/>
                          <a:ea typeface="Arial"/>
                          <a:cs typeface="Arial"/>
                        </a:rPr>
                        <a:t>223  119  </a:t>
                      </a:r>
                      <a:r>
                        <a:rPr sz="700" spc="0">
                          <a:solidFill>
                            <a:srgbClr val="000000">
                              <a:alpha val="100000"/>
                            </a:srgbClr>
                          </a:solidFill>
                          <a:latin typeface="Arial"/>
                          <a:ea typeface="Arial"/>
                          <a:cs typeface="Arial"/>
                        </a:rPr>
                        <a:t>392</a:t>
                      </a:r>
                      <a:endParaRPr lang="Arial" altLang="Arial" sz="700"/>
                    </a:p>
                  </a:txBody>
                  <a:tcPr marL="0" marR="0" marT="0" marB="0">
                    <a:lnL w="952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1000"/>
                        </a:lnSpc>
                      </a:pPr>
                      <a:endParaRPr lang="Arial" altLang="Arial" sz="500"/>
                    </a:p>
                    <a:p>
                      <a:pPr marL="696924" algn="l" rtl="0" eaLnBrk="0">
                        <a:lnSpc>
                          <a:spcPts val="848"/>
                        </a:lnSpc>
                        <a:spcBef>
                          <a:spcPts val="4"/>
                        </a:spcBef>
                      </a:pPr>
                      <a:r>
                        <a:rPr sz="700" spc="-30">
                          <a:solidFill>
                            <a:srgbClr val="000000">
                              <a:alpha val="100000"/>
                            </a:srgbClr>
                          </a:solidFill>
                          <a:latin typeface="Arial"/>
                          <a:ea typeface="Arial"/>
                          <a:cs typeface="Arial"/>
                        </a:rPr>
                        <a:t>5</a:t>
                      </a:r>
                      <a:r>
                        <a:rPr sz="700" spc="-20">
                          <a:solidFill>
                            <a:srgbClr val="000000">
                              <a:alpha val="100000"/>
                            </a:srgbClr>
                          </a:solidFill>
                          <a:latin typeface="Arial"/>
                          <a:ea typeface="Arial"/>
                          <a:cs typeface="Arial"/>
                        </a:rPr>
                        <a:t>1</a:t>
                      </a:r>
                      <a:endParaRPr lang="Arial" altLang="Arial" sz="7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3000"/>
                        </a:lnSpc>
                      </a:pPr>
                      <a:endParaRPr lang="Arial" altLang="Arial" sz="500"/>
                    </a:p>
                    <a:p>
                      <a:pPr marL="402730" algn="l" rtl="0" eaLnBrk="0">
                        <a:lnSpc>
                          <a:spcPct val="72000"/>
                        </a:lnSpc>
                        <a:spcBef>
                          <a:spcPts val="4"/>
                        </a:spcBef>
                      </a:pPr>
                      <a:r>
                        <a:rPr sz="600" spc="-10">
                          <a:solidFill>
                            <a:srgbClr val="000000">
                              <a:alpha val="100000"/>
                            </a:srgbClr>
                          </a:solidFill>
                          <a:latin typeface="Arial"/>
                          <a:ea typeface="Arial"/>
                          <a:cs typeface="Arial"/>
                        </a:rPr>
                        <a:t>2</a:t>
                      </a:r>
                      <a:r>
                        <a:rPr sz="1500" spc="-10">
                          <a:solidFill>
                            <a:srgbClr val="000000">
                              <a:alpha val="100000"/>
                            </a:srgbClr>
                          </a:solidFill>
                          <a:latin typeface="Microsoft YaHei"/>
                          <a:ea typeface="Microsoft YaHei"/>
                          <a:cs typeface="Microsoft YaHei"/>
                        </a:rPr>
                        <a:t>．</a:t>
                      </a:r>
                      <a:r>
                        <a:rPr sz="600" spc="0">
                          <a:solidFill>
                            <a:srgbClr val="000000">
                              <a:alpha val="100000"/>
                            </a:srgbClr>
                          </a:solidFill>
                          <a:latin typeface="Arial"/>
                          <a:ea typeface="Arial"/>
                          <a:cs typeface="Arial"/>
                        </a:rPr>
                        <a:t>285  8</a:t>
                      </a:r>
                      <a:r>
                        <a:rPr sz="600" spc="0">
                          <a:solidFill>
                            <a:srgbClr val="000000">
                              <a:alpha val="100000"/>
                            </a:srgbClr>
                          </a:solidFill>
                          <a:latin typeface="Microsoft YaHei"/>
                          <a:ea typeface="Microsoft YaHei"/>
                          <a:cs typeface="Microsoft YaHei"/>
                        </a:rPr>
                        <a:t>×</a:t>
                      </a:r>
                      <a:r>
                        <a:rPr sz="600" spc="0">
                          <a:solidFill>
                            <a:srgbClr val="000000">
                              <a:alpha val="100000"/>
                            </a:srgbClr>
                          </a:solidFill>
                          <a:latin typeface="Arial"/>
                          <a:ea typeface="Arial"/>
                          <a:cs typeface="Arial"/>
                        </a:rPr>
                        <a:t>10 </a:t>
                      </a:r>
                      <a:r>
                        <a:rPr sz="500" spc="0" baseline="72923">
                          <a:solidFill>
                            <a:srgbClr val="000000">
                              <a:alpha val="100000"/>
                            </a:srgbClr>
                          </a:solidFill>
                          <a:latin typeface="Microsoft YaHei"/>
                          <a:ea typeface="Microsoft YaHei"/>
                          <a:cs typeface="Microsoft YaHei"/>
                        </a:rPr>
                        <a:t>－</a:t>
                      </a:r>
                      <a:r>
                        <a:rPr sz="200" spc="0">
                          <a:solidFill>
                            <a:srgbClr val="000000">
                              <a:alpha val="100000"/>
                            </a:srgbClr>
                          </a:solidFill>
                          <a:latin typeface="Microsoft YaHei"/>
                          <a:ea typeface="Microsoft YaHei"/>
                          <a:cs typeface="Microsoft YaHei"/>
                        </a:rPr>
                        <a:t> </a:t>
                      </a:r>
                      <a:r>
                        <a:rPr sz="500" spc="0" baseline="72923">
                          <a:solidFill>
                            <a:srgbClr val="000000">
                              <a:alpha val="100000"/>
                            </a:srgbClr>
                          </a:solidFill>
                          <a:latin typeface="Arial"/>
                          <a:ea typeface="Arial"/>
                          <a:cs typeface="Arial"/>
                        </a:rPr>
                        <a:t>7</a:t>
                      </a:r>
                      <a:endParaRPr lang="Arial" altLang="Arial" sz="325"/>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0000"/>
                        </a:lnSpc>
                      </a:pPr>
                      <a:endParaRPr lang="Arial" altLang="Arial" sz="800"/>
                    </a:p>
                    <a:p>
                      <a:pPr marL="641171" algn="l" rtl="0" eaLnBrk="0">
                        <a:lnSpc>
                          <a:spcPct val="70000"/>
                        </a:lnSpc>
                        <a:spcBef>
                          <a:spcPts val="6"/>
                        </a:spcBef>
                      </a:pPr>
                      <a:r>
                        <a:rPr sz="800" spc="0">
                          <a:solidFill>
                            <a:srgbClr val="000000">
                              <a:alpha val="100000"/>
                            </a:srgbClr>
                          </a:solidFill>
                          <a:latin typeface="Microsoft YaHei"/>
                          <a:ea typeface="Microsoft YaHei"/>
                          <a:cs typeface="Microsoft YaHei"/>
                        </a:rPr>
                        <a:t>—</a:t>
                      </a:r>
                      <a:endParaRPr lang="Microsoft YaHei" altLang="Microsoft YaHei" sz="800"/>
                    </a:p>
                  </a:txBody>
                  <a:tcPr marL="0" marR="0" marT="0" marB="0">
                    <a:lnL w="317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52729">
                <a:tc>
                  <a:txBody>
                    <a:bodyPr vert="horz" wrap="square"/>
                    <a:lstStyle/>
                    <a:p>
                      <a:pPr algn="l" rtl="0" eaLnBrk="0">
                        <a:lnSpc>
                          <a:spcPct val="113000"/>
                        </a:lnSpc>
                      </a:pPr>
                      <a:endParaRPr lang="Arial" altLang="Arial" sz="500"/>
                    </a:p>
                    <a:p>
                      <a:pPr marL="464108" algn="l" rtl="0" eaLnBrk="0">
                        <a:lnSpc>
                          <a:spcPts val="848"/>
                        </a:lnSpc>
                        <a:spcBef>
                          <a:spcPts val="1"/>
                        </a:spcBef>
                      </a:pPr>
                      <a:r>
                        <a:rPr sz="700" spc="20">
                          <a:solidFill>
                            <a:srgbClr val="000000">
                              <a:alpha val="100000"/>
                            </a:srgbClr>
                          </a:solidFill>
                          <a:latin typeface="Arial"/>
                          <a:ea typeface="Arial"/>
                          <a:cs typeface="Arial"/>
                        </a:rPr>
                        <a:t>242  610  </a:t>
                      </a:r>
                      <a:r>
                        <a:rPr sz="700" spc="0">
                          <a:solidFill>
                            <a:srgbClr val="000000">
                              <a:alpha val="100000"/>
                            </a:srgbClr>
                          </a:solidFill>
                          <a:latin typeface="Arial"/>
                          <a:ea typeface="Arial"/>
                          <a:cs typeface="Arial"/>
                        </a:rPr>
                        <a:t>272</a:t>
                      </a:r>
                      <a:endParaRPr lang="Arial" altLang="Arial" sz="700"/>
                    </a:p>
                  </a:txBody>
                  <a:tcPr marL="0" marR="0" marT="0" marB="0">
                    <a:lnL w="952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4000"/>
                        </a:lnSpc>
                      </a:pPr>
                      <a:endParaRPr lang="Arial" altLang="Arial" sz="500"/>
                    </a:p>
                    <a:p>
                      <a:pPr marL="696924" algn="l" rtl="0" eaLnBrk="0">
                        <a:lnSpc>
                          <a:spcPct val="100000"/>
                        </a:lnSpc>
                        <a:spcBef>
                          <a:spcPts val="4"/>
                        </a:spcBef>
                      </a:pPr>
                      <a:r>
                        <a:rPr sz="700" spc="-20">
                          <a:solidFill>
                            <a:srgbClr val="000000">
                              <a:alpha val="100000"/>
                            </a:srgbClr>
                          </a:solidFill>
                          <a:latin typeface="Arial"/>
                          <a:ea typeface="Arial"/>
                          <a:cs typeface="Arial"/>
                        </a:rPr>
                        <a:t>5</a:t>
                      </a:r>
                      <a:r>
                        <a:rPr sz="700" spc="-10">
                          <a:solidFill>
                            <a:srgbClr val="000000">
                              <a:alpha val="100000"/>
                            </a:srgbClr>
                          </a:solidFill>
                          <a:latin typeface="Arial"/>
                          <a:ea typeface="Arial"/>
                          <a:cs typeface="Arial"/>
                        </a:rPr>
                        <a:t>6</a:t>
                      </a:r>
                      <a:endParaRPr lang="Arial" altLang="Arial" sz="7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1000"/>
                        </a:lnSpc>
                      </a:pPr>
                      <a:endParaRPr lang="Arial" altLang="Arial" sz="500"/>
                    </a:p>
                    <a:p>
                      <a:pPr marL="402731" algn="l" rtl="0" eaLnBrk="0">
                        <a:lnSpc>
                          <a:spcPct val="76000"/>
                        </a:lnSpc>
                        <a:spcBef>
                          <a:spcPts val="2"/>
                        </a:spcBef>
                      </a:pPr>
                      <a:r>
                        <a:rPr sz="500" spc="20">
                          <a:solidFill>
                            <a:srgbClr val="000000">
                              <a:alpha val="100000"/>
                            </a:srgbClr>
                          </a:solidFill>
                          <a:latin typeface="Arial"/>
                          <a:ea typeface="Arial"/>
                          <a:cs typeface="Arial"/>
                        </a:rPr>
                        <a:t>2</a:t>
                      </a:r>
                      <a:r>
                        <a:rPr sz="1400" spc="20">
                          <a:solidFill>
                            <a:srgbClr val="000000">
                              <a:alpha val="100000"/>
                            </a:srgbClr>
                          </a:solidFill>
                          <a:latin typeface="Microsoft YaHei"/>
                          <a:ea typeface="Microsoft YaHei"/>
                          <a:cs typeface="Microsoft YaHei"/>
                        </a:rPr>
                        <a:t>．</a:t>
                      </a:r>
                      <a:r>
                        <a:rPr sz="500" spc="20">
                          <a:solidFill>
                            <a:srgbClr val="000000">
                              <a:alpha val="100000"/>
                            </a:srgbClr>
                          </a:solidFill>
                          <a:latin typeface="Arial"/>
                          <a:ea typeface="Arial"/>
                          <a:cs typeface="Arial"/>
                        </a:rPr>
                        <a:t>308   2 </a:t>
                      </a:r>
                      <a:r>
                        <a:rPr sz="500" spc="0">
                          <a:solidFill>
                            <a:srgbClr val="000000">
                              <a:alpha val="100000"/>
                            </a:srgbClr>
                          </a:solidFill>
                          <a:latin typeface="Microsoft YaHei"/>
                          <a:ea typeface="Microsoft YaHei"/>
                          <a:cs typeface="Microsoft YaHei"/>
                        </a:rPr>
                        <a:t>× </a:t>
                      </a:r>
                      <a:r>
                        <a:rPr sz="500" spc="0">
                          <a:solidFill>
                            <a:srgbClr val="000000">
                              <a:alpha val="100000"/>
                            </a:srgbClr>
                          </a:solidFill>
                          <a:latin typeface="Arial"/>
                          <a:ea typeface="Arial"/>
                          <a:cs typeface="Arial"/>
                        </a:rPr>
                        <a:t>10 </a:t>
                      </a:r>
                      <a:r>
                        <a:rPr sz="500" spc="0" baseline="62505">
                          <a:solidFill>
                            <a:srgbClr val="000000">
                              <a:alpha val="100000"/>
                            </a:srgbClr>
                          </a:solidFill>
                          <a:latin typeface="Microsoft YaHei"/>
                          <a:ea typeface="Microsoft YaHei"/>
                          <a:cs typeface="Microsoft YaHei"/>
                        </a:rPr>
                        <a:t>－</a:t>
                      </a:r>
                      <a:r>
                        <a:rPr sz="200" spc="0">
                          <a:solidFill>
                            <a:srgbClr val="000000">
                              <a:alpha val="100000"/>
                            </a:srgbClr>
                          </a:solidFill>
                          <a:latin typeface="Microsoft YaHei"/>
                          <a:ea typeface="Microsoft YaHei"/>
                          <a:cs typeface="Microsoft YaHei"/>
                        </a:rPr>
                        <a:t> </a:t>
                      </a:r>
                      <a:r>
                        <a:rPr sz="500" spc="0" baseline="62505">
                          <a:solidFill>
                            <a:srgbClr val="000000">
                              <a:alpha val="100000"/>
                            </a:srgbClr>
                          </a:solidFill>
                          <a:latin typeface="Arial"/>
                          <a:ea typeface="Arial"/>
                          <a:cs typeface="Arial"/>
                        </a:rPr>
                        <a:t>7</a:t>
                      </a:r>
                      <a:endParaRPr lang="Arial" altLang="Arial" sz="325"/>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4000"/>
                        </a:lnSpc>
                      </a:pPr>
                      <a:endParaRPr lang="Arial" altLang="Arial" sz="500"/>
                    </a:p>
                    <a:p>
                      <a:pPr marL="549797" algn="l" rtl="0" eaLnBrk="0">
                        <a:lnSpc>
                          <a:spcPct val="80000"/>
                        </a:lnSpc>
                        <a:spcBef>
                          <a:spcPts val="3"/>
                        </a:spcBef>
                      </a:pPr>
                      <a:r>
                        <a:rPr sz="500" spc="-50">
                          <a:solidFill>
                            <a:srgbClr val="000000">
                              <a:alpha val="100000"/>
                            </a:srgbClr>
                          </a:solidFill>
                          <a:latin typeface="Microsoft YaHei"/>
                          <a:ea typeface="Microsoft YaHei"/>
                          <a:cs typeface="Microsoft YaHei"/>
                        </a:rPr>
                        <a:t>－</a:t>
                      </a:r>
                      <a:r>
                        <a:rPr sz="500" spc="-50">
                          <a:solidFill>
                            <a:srgbClr val="000000">
                              <a:alpha val="100000"/>
                            </a:srgbClr>
                          </a:solidFill>
                          <a:latin typeface="Arial"/>
                          <a:ea typeface="Arial"/>
                          <a:cs typeface="Arial"/>
                        </a:rPr>
                        <a:t>0</a:t>
                      </a:r>
                      <a:r>
                        <a:rPr sz="1200" spc="-50">
                          <a:solidFill>
                            <a:srgbClr val="000000">
                              <a:alpha val="100000"/>
                            </a:srgbClr>
                          </a:solidFill>
                          <a:latin typeface="Microsoft YaHei"/>
                          <a:ea typeface="Microsoft YaHei"/>
                          <a:cs typeface="Microsoft YaHei"/>
                        </a:rPr>
                        <a:t>．</a:t>
                      </a:r>
                      <a:r>
                        <a:rPr sz="500" spc="-50">
                          <a:solidFill>
                            <a:srgbClr val="000000">
                              <a:alpha val="100000"/>
                            </a:srgbClr>
                          </a:solidFill>
                          <a:latin typeface="Arial"/>
                          <a:ea typeface="Arial"/>
                          <a:cs typeface="Arial"/>
                        </a:rPr>
                        <a:t>9</a:t>
                      </a:r>
                      <a:r>
                        <a:rPr sz="500" spc="-10">
                          <a:solidFill>
                            <a:srgbClr val="000000">
                              <a:alpha val="100000"/>
                            </a:srgbClr>
                          </a:solidFill>
                          <a:latin typeface="Arial"/>
                          <a:ea typeface="Arial"/>
                          <a:cs typeface="Arial"/>
                        </a:rPr>
                        <a:t>8</a:t>
                      </a:r>
                      <a:endParaRPr lang="Arial" altLang="Arial" sz="500"/>
                    </a:p>
                  </a:txBody>
                  <a:tcPr marL="0" marR="0" marT="0" marB="0">
                    <a:lnL w="317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51459">
                <a:tc>
                  <a:txBody>
                    <a:bodyPr vert="horz" wrap="square"/>
                    <a:lstStyle/>
                    <a:p>
                      <a:pPr algn="l" rtl="0" eaLnBrk="0">
                        <a:lnSpc>
                          <a:spcPct val="111000"/>
                        </a:lnSpc>
                      </a:pPr>
                      <a:endParaRPr lang="Arial" altLang="Arial" sz="500"/>
                    </a:p>
                    <a:p>
                      <a:pPr marL="464108" algn="l" rtl="0" eaLnBrk="0">
                        <a:lnSpc>
                          <a:spcPts val="848"/>
                        </a:lnSpc>
                        <a:spcBef>
                          <a:spcPts val="3"/>
                        </a:spcBef>
                      </a:pPr>
                      <a:r>
                        <a:rPr sz="700" spc="20">
                          <a:solidFill>
                            <a:srgbClr val="000000">
                              <a:alpha val="100000"/>
                            </a:srgbClr>
                          </a:solidFill>
                          <a:latin typeface="Arial"/>
                          <a:ea typeface="Arial"/>
                          <a:cs typeface="Arial"/>
                        </a:rPr>
                        <a:t>261  785  </a:t>
                      </a:r>
                      <a:r>
                        <a:rPr sz="700" spc="10">
                          <a:solidFill>
                            <a:srgbClr val="000000">
                              <a:alpha val="100000"/>
                            </a:srgbClr>
                          </a:solidFill>
                          <a:latin typeface="Arial"/>
                          <a:ea typeface="Arial"/>
                          <a:cs typeface="Arial"/>
                        </a:rPr>
                        <a:t>3</a:t>
                      </a:r>
                      <a:r>
                        <a:rPr sz="700" spc="0">
                          <a:solidFill>
                            <a:srgbClr val="000000">
                              <a:alpha val="100000"/>
                            </a:srgbClr>
                          </a:solidFill>
                          <a:latin typeface="Arial"/>
                          <a:ea typeface="Arial"/>
                          <a:cs typeface="Arial"/>
                        </a:rPr>
                        <a:t>20</a:t>
                      </a:r>
                      <a:endParaRPr lang="Arial" altLang="Arial" sz="700"/>
                    </a:p>
                  </a:txBody>
                  <a:tcPr marL="0" marR="0" marT="0" marB="0">
                    <a:lnL w="952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1000"/>
                        </a:lnSpc>
                      </a:pPr>
                      <a:endParaRPr lang="Arial" altLang="Arial" sz="500"/>
                    </a:p>
                    <a:p>
                      <a:pPr marL="697361" algn="l" rtl="0" eaLnBrk="0">
                        <a:lnSpc>
                          <a:spcPts val="848"/>
                        </a:lnSpc>
                        <a:spcBef>
                          <a:spcPts val="3"/>
                        </a:spcBef>
                      </a:pPr>
                      <a:r>
                        <a:rPr sz="700" spc="-30">
                          <a:solidFill>
                            <a:srgbClr val="000000">
                              <a:alpha val="100000"/>
                            </a:srgbClr>
                          </a:solidFill>
                          <a:latin typeface="Arial"/>
                          <a:ea typeface="Arial"/>
                          <a:cs typeface="Arial"/>
                        </a:rPr>
                        <a:t>6</a:t>
                      </a:r>
                      <a:r>
                        <a:rPr sz="700" spc="-20">
                          <a:solidFill>
                            <a:srgbClr val="000000">
                              <a:alpha val="100000"/>
                            </a:srgbClr>
                          </a:solidFill>
                          <a:latin typeface="Arial"/>
                          <a:ea typeface="Arial"/>
                          <a:cs typeface="Arial"/>
                        </a:rPr>
                        <a:t>1</a:t>
                      </a:r>
                      <a:endParaRPr lang="Arial" altLang="Arial" sz="7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2000"/>
                        </a:lnSpc>
                      </a:pPr>
                      <a:endParaRPr lang="Arial" altLang="Arial" sz="500"/>
                    </a:p>
                    <a:p>
                      <a:pPr marL="402730" algn="l" rtl="0" eaLnBrk="0">
                        <a:lnSpc>
                          <a:spcPct val="76000"/>
                        </a:lnSpc>
                        <a:spcBef>
                          <a:spcPts val="5"/>
                        </a:spcBef>
                      </a:pPr>
                      <a:r>
                        <a:rPr sz="500" spc="20">
                          <a:solidFill>
                            <a:srgbClr val="000000">
                              <a:alpha val="100000"/>
                            </a:srgbClr>
                          </a:solidFill>
                          <a:latin typeface="Arial"/>
                          <a:ea typeface="Arial"/>
                          <a:cs typeface="Arial"/>
                        </a:rPr>
                        <a:t>2</a:t>
                      </a:r>
                      <a:r>
                        <a:rPr sz="1400" spc="20">
                          <a:solidFill>
                            <a:srgbClr val="000000">
                              <a:alpha val="100000"/>
                            </a:srgbClr>
                          </a:solidFill>
                          <a:latin typeface="Microsoft YaHei"/>
                          <a:ea typeface="Microsoft YaHei"/>
                          <a:cs typeface="Microsoft YaHei"/>
                        </a:rPr>
                        <a:t>．</a:t>
                      </a:r>
                      <a:r>
                        <a:rPr sz="500" spc="20">
                          <a:solidFill>
                            <a:srgbClr val="000000">
                              <a:alpha val="100000"/>
                            </a:srgbClr>
                          </a:solidFill>
                          <a:latin typeface="Arial"/>
                          <a:ea typeface="Arial"/>
                          <a:cs typeface="Arial"/>
                        </a:rPr>
                        <a:t>330   2 </a:t>
                      </a:r>
                      <a:r>
                        <a:rPr sz="500" spc="0">
                          <a:solidFill>
                            <a:srgbClr val="000000">
                              <a:alpha val="100000"/>
                            </a:srgbClr>
                          </a:solidFill>
                          <a:latin typeface="Microsoft YaHei"/>
                          <a:ea typeface="Microsoft YaHei"/>
                          <a:cs typeface="Microsoft YaHei"/>
                        </a:rPr>
                        <a:t>× </a:t>
                      </a:r>
                      <a:r>
                        <a:rPr sz="500" spc="0">
                          <a:solidFill>
                            <a:srgbClr val="000000">
                              <a:alpha val="100000"/>
                            </a:srgbClr>
                          </a:solidFill>
                          <a:latin typeface="Arial"/>
                          <a:ea typeface="Arial"/>
                          <a:cs typeface="Arial"/>
                        </a:rPr>
                        <a:t>10 </a:t>
                      </a:r>
                      <a:r>
                        <a:rPr sz="500" spc="0" baseline="72923">
                          <a:solidFill>
                            <a:srgbClr val="000000">
                              <a:alpha val="100000"/>
                            </a:srgbClr>
                          </a:solidFill>
                          <a:latin typeface="Microsoft YaHei"/>
                          <a:ea typeface="Microsoft YaHei"/>
                          <a:cs typeface="Microsoft YaHei"/>
                        </a:rPr>
                        <a:t>－</a:t>
                      </a:r>
                      <a:r>
                        <a:rPr sz="200" spc="0">
                          <a:solidFill>
                            <a:srgbClr val="000000">
                              <a:alpha val="100000"/>
                            </a:srgbClr>
                          </a:solidFill>
                          <a:latin typeface="Microsoft YaHei"/>
                          <a:ea typeface="Microsoft YaHei"/>
                          <a:cs typeface="Microsoft YaHei"/>
                        </a:rPr>
                        <a:t> </a:t>
                      </a:r>
                      <a:r>
                        <a:rPr sz="500" spc="0" baseline="72923">
                          <a:solidFill>
                            <a:srgbClr val="000000">
                              <a:alpha val="100000"/>
                            </a:srgbClr>
                          </a:solidFill>
                          <a:latin typeface="Arial"/>
                          <a:ea typeface="Arial"/>
                          <a:cs typeface="Arial"/>
                        </a:rPr>
                        <a:t>7</a:t>
                      </a:r>
                      <a:endParaRPr lang="Arial" altLang="Arial" sz="325"/>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2000"/>
                        </a:lnSpc>
                      </a:pPr>
                      <a:endParaRPr lang="Arial" altLang="Arial" sz="500"/>
                    </a:p>
                    <a:p>
                      <a:pPr marL="549797" algn="l" rtl="0" eaLnBrk="0">
                        <a:lnSpc>
                          <a:spcPct val="80000"/>
                        </a:lnSpc>
                        <a:spcBef>
                          <a:spcPts val="5"/>
                        </a:spcBef>
                      </a:pPr>
                      <a:r>
                        <a:rPr sz="400" spc="10">
                          <a:solidFill>
                            <a:srgbClr val="000000">
                              <a:alpha val="100000"/>
                            </a:srgbClr>
                          </a:solidFill>
                          <a:latin typeface="Microsoft YaHei"/>
                          <a:ea typeface="Microsoft YaHei"/>
                          <a:cs typeface="Microsoft YaHei"/>
                        </a:rPr>
                        <a:t>－</a:t>
                      </a:r>
                      <a:r>
                        <a:rPr sz="400" spc="10">
                          <a:solidFill>
                            <a:srgbClr val="000000">
                              <a:alpha val="100000"/>
                            </a:srgbClr>
                          </a:solidFill>
                          <a:latin typeface="Arial"/>
                          <a:ea typeface="Arial"/>
                          <a:cs typeface="Arial"/>
                        </a:rPr>
                        <a:t>0</a:t>
                      </a:r>
                      <a:r>
                        <a:rPr sz="1200" spc="10">
                          <a:solidFill>
                            <a:srgbClr val="000000">
                              <a:alpha val="100000"/>
                            </a:srgbClr>
                          </a:solidFill>
                          <a:latin typeface="Microsoft YaHei"/>
                          <a:ea typeface="Microsoft YaHei"/>
                          <a:cs typeface="Microsoft YaHei"/>
                        </a:rPr>
                        <a:t>．</a:t>
                      </a:r>
                      <a:r>
                        <a:rPr sz="400" spc="10">
                          <a:solidFill>
                            <a:srgbClr val="000000">
                              <a:alpha val="100000"/>
                            </a:srgbClr>
                          </a:solidFill>
                          <a:latin typeface="Arial"/>
                          <a:ea typeface="Arial"/>
                          <a:cs typeface="Arial"/>
                        </a:rPr>
                        <a:t>9</a:t>
                      </a:r>
                      <a:r>
                        <a:rPr sz="400" spc="0">
                          <a:solidFill>
                            <a:srgbClr val="000000">
                              <a:alpha val="100000"/>
                            </a:srgbClr>
                          </a:solidFill>
                          <a:latin typeface="Arial"/>
                          <a:ea typeface="Arial"/>
                          <a:cs typeface="Arial"/>
                        </a:rPr>
                        <a:t>5</a:t>
                      </a:r>
                      <a:endParaRPr lang="Arial" altLang="Arial" sz="400"/>
                    </a:p>
                  </a:txBody>
                  <a:tcPr marL="0" marR="0" marT="0" marB="0">
                    <a:lnL w="317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52729">
                <a:tc>
                  <a:txBody>
                    <a:bodyPr vert="horz" wrap="square"/>
                    <a:lstStyle/>
                    <a:p>
                      <a:pPr algn="l" rtl="0" eaLnBrk="0">
                        <a:lnSpc>
                          <a:spcPct val="113000"/>
                        </a:lnSpc>
                      </a:pPr>
                      <a:endParaRPr lang="Arial" altLang="Arial" sz="500"/>
                    </a:p>
                    <a:p>
                      <a:pPr marL="464108" algn="l" rtl="0" eaLnBrk="0">
                        <a:lnSpc>
                          <a:spcPts val="848"/>
                        </a:lnSpc>
                      </a:pPr>
                      <a:r>
                        <a:rPr sz="700" spc="20">
                          <a:solidFill>
                            <a:srgbClr val="000000">
                              <a:alpha val="100000"/>
                            </a:srgbClr>
                          </a:solidFill>
                          <a:latin typeface="Arial"/>
                          <a:ea typeface="Arial"/>
                          <a:cs typeface="Arial"/>
                        </a:rPr>
                        <a:t>280  494  </a:t>
                      </a:r>
                      <a:r>
                        <a:rPr sz="700" spc="0">
                          <a:solidFill>
                            <a:srgbClr val="000000">
                              <a:alpha val="100000"/>
                            </a:srgbClr>
                          </a:solidFill>
                          <a:latin typeface="Arial"/>
                          <a:ea typeface="Arial"/>
                          <a:cs typeface="Arial"/>
                        </a:rPr>
                        <a:t>912</a:t>
                      </a:r>
                      <a:endParaRPr lang="Arial" altLang="Arial" sz="700"/>
                    </a:p>
                  </a:txBody>
                  <a:tcPr marL="0" marR="0" marT="0" marB="0">
                    <a:lnL w="952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4000"/>
                        </a:lnSpc>
                      </a:pPr>
                      <a:endParaRPr lang="Arial" altLang="Arial" sz="500"/>
                    </a:p>
                    <a:p>
                      <a:pPr marL="697361" algn="l" rtl="0" eaLnBrk="0">
                        <a:lnSpc>
                          <a:spcPct val="100000"/>
                        </a:lnSpc>
                        <a:spcBef>
                          <a:spcPts val="2"/>
                        </a:spcBef>
                      </a:pPr>
                      <a:r>
                        <a:rPr sz="700" spc="-20">
                          <a:solidFill>
                            <a:srgbClr val="000000">
                              <a:alpha val="100000"/>
                            </a:srgbClr>
                          </a:solidFill>
                          <a:latin typeface="Arial"/>
                          <a:ea typeface="Arial"/>
                          <a:cs typeface="Arial"/>
                        </a:rPr>
                        <a:t>66</a:t>
                      </a:r>
                      <a:endParaRPr lang="Arial" altLang="Arial" sz="7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1000"/>
                        </a:lnSpc>
                      </a:pPr>
                      <a:endParaRPr lang="Arial" altLang="Arial" sz="500"/>
                    </a:p>
                    <a:p>
                      <a:pPr marL="402731" algn="l" rtl="0" eaLnBrk="0">
                        <a:lnSpc>
                          <a:spcPct val="72000"/>
                        </a:lnSpc>
                        <a:spcBef>
                          <a:spcPts val="4"/>
                        </a:spcBef>
                      </a:pPr>
                      <a:r>
                        <a:rPr sz="600" spc="-10">
                          <a:solidFill>
                            <a:srgbClr val="000000">
                              <a:alpha val="100000"/>
                            </a:srgbClr>
                          </a:solidFill>
                          <a:latin typeface="Arial"/>
                          <a:ea typeface="Arial"/>
                          <a:cs typeface="Arial"/>
                        </a:rPr>
                        <a:t>2</a:t>
                      </a:r>
                      <a:r>
                        <a:rPr sz="1500" spc="-10">
                          <a:solidFill>
                            <a:srgbClr val="000000">
                              <a:alpha val="100000"/>
                            </a:srgbClr>
                          </a:solidFill>
                          <a:latin typeface="Microsoft YaHei"/>
                          <a:ea typeface="Microsoft YaHei"/>
                          <a:cs typeface="Microsoft YaHei"/>
                        </a:rPr>
                        <a:t>．</a:t>
                      </a:r>
                      <a:r>
                        <a:rPr sz="600" spc="0">
                          <a:solidFill>
                            <a:srgbClr val="000000">
                              <a:alpha val="100000"/>
                            </a:srgbClr>
                          </a:solidFill>
                          <a:latin typeface="Arial"/>
                          <a:ea typeface="Arial"/>
                          <a:cs typeface="Arial"/>
                        </a:rPr>
                        <a:t>353  0</a:t>
                      </a:r>
                      <a:r>
                        <a:rPr sz="600" spc="0">
                          <a:solidFill>
                            <a:srgbClr val="000000">
                              <a:alpha val="100000"/>
                            </a:srgbClr>
                          </a:solidFill>
                          <a:latin typeface="Microsoft YaHei"/>
                          <a:ea typeface="Microsoft YaHei"/>
                          <a:cs typeface="Microsoft YaHei"/>
                        </a:rPr>
                        <a:t>×</a:t>
                      </a:r>
                      <a:r>
                        <a:rPr sz="600" spc="0">
                          <a:solidFill>
                            <a:srgbClr val="000000">
                              <a:alpha val="100000"/>
                            </a:srgbClr>
                          </a:solidFill>
                          <a:latin typeface="Arial"/>
                          <a:ea typeface="Arial"/>
                          <a:cs typeface="Arial"/>
                        </a:rPr>
                        <a:t>10 </a:t>
                      </a:r>
                      <a:r>
                        <a:rPr sz="500" spc="0" baseline="62505">
                          <a:solidFill>
                            <a:srgbClr val="000000">
                              <a:alpha val="100000"/>
                            </a:srgbClr>
                          </a:solidFill>
                          <a:latin typeface="Microsoft YaHei"/>
                          <a:ea typeface="Microsoft YaHei"/>
                          <a:cs typeface="Microsoft YaHei"/>
                        </a:rPr>
                        <a:t>－</a:t>
                      </a:r>
                      <a:r>
                        <a:rPr sz="200" spc="0">
                          <a:solidFill>
                            <a:srgbClr val="000000">
                              <a:alpha val="100000"/>
                            </a:srgbClr>
                          </a:solidFill>
                          <a:latin typeface="Microsoft YaHei"/>
                          <a:ea typeface="Microsoft YaHei"/>
                          <a:cs typeface="Microsoft YaHei"/>
                        </a:rPr>
                        <a:t> </a:t>
                      </a:r>
                      <a:r>
                        <a:rPr sz="500" spc="0" baseline="62505">
                          <a:solidFill>
                            <a:srgbClr val="000000">
                              <a:alpha val="100000"/>
                            </a:srgbClr>
                          </a:solidFill>
                          <a:latin typeface="Arial"/>
                          <a:ea typeface="Arial"/>
                          <a:cs typeface="Arial"/>
                        </a:rPr>
                        <a:t>7</a:t>
                      </a:r>
                      <a:endParaRPr lang="Arial" altLang="Arial" sz="325"/>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4000"/>
                        </a:lnSpc>
                      </a:pPr>
                      <a:endParaRPr lang="Arial" altLang="Arial" sz="500"/>
                    </a:p>
                    <a:p>
                      <a:pPr marL="549797" algn="l" rtl="0" eaLnBrk="0">
                        <a:lnSpc>
                          <a:spcPct val="80000"/>
                        </a:lnSpc>
                        <a:spcBef>
                          <a:spcPts val="2"/>
                        </a:spcBef>
                      </a:pPr>
                      <a:r>
                        <a:rPr sz="500" spc="-50">
                          <a:solidFill>
                            <a:srgbClr val="000000">
                              <a:alpha val="100000"/>
                            </a:srgbClr>
                          </a:solidFill>
                          <a:latin typeface="Microsoft YaHei"/>
                          <a:ea typeface="Microsoft YaHei"/>
                          <a:cs typeface="Microsoft YaHei"/>
                        </a:rPr>
                        <a:t>－</a:t>
                      </a:r>
                      <a:r>
                        <a:rPr sz="500" spc="-50">
                          <a:solidFill>
                            <a:srgbClr val="000000">
                              <a:alpha val="100000"/>
                            </a:srgbClr>
                          </a:solidFill>
                          <a:latin typeface="Arial"/>
                          <a:ea typeface="Arial"/>
                          <a:cs typeface="Arial"/>
                        </a:rPr>
                        <a:t>0</a:t>
                      </a:r>
                      <a:r>
                        <a:rPr sz="1200" spc="-50">
                          <a:solidFill>
                            <a:srgbClr val="000000">
                              <a:alpha val="100000"/>
                            </a:srgbClr>
                          </a:solidFill>
                          <a:latin typeface="Microsoft YaHei"/>
                          <a:ea typeface="Microsoft YaHei"/>
                          <a:cs typeface="Microsoft YaHei"/>
                        </a:rPr>
                        <a:t>．</a:t>
                      </a:r>
                      <a:r>
                        <a:rPr sz="500" spc="-50">
                          <a:solidFill>
                            <a:srgbClr val="000000">
                              <a:alpha val="100000"/>
                            </a:srgbClr>
                          </a:solidFill>
                          <a:latin typeface="Arial"/>
                          <a:ea typeface="Arial"/>
                          <a:cs typeface="Arial"/>
                        </a:rPr>
                        <a:t>9</a:t>
                      </a:r>
                      <a:r>
                        <a:rPr sz="500" spc="-10">
                          <a:solidFill>
                            <a:srgbClr val="000000">
                              <a:alpha val="100000"/>
                            </a:srgbClr>
                          </a:solidFill>
                          <a:latin typeface="Arial"/>
                          <a:ea typeface="Arial"/>
                          <a:cs typeface="Arial"/>
                        </a:rPr>
                        <a:t>8</a:t>
                      </a:r>
                      <a:endParaRPr lang="Arial" altLang="Arial" sz="500"/>
                    </a:p>
                  </a:txBody>
                  <a:tcPr marL="0" marR="0" marT="0" marB="0">
                    <a:lnL w="317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52729">
                <a:tc>
                  <a:txBody>
                    <a:bodyPr vert="horz" wrap="square"/>
                    <a:lstStyle/>
                    <a:p>
                      <a:pPr algn="l" rtl="0" eaLnBrk="0">
                        <a:lnSpc>
                          <a:spcPct val="112000"/>
                        </a:lnSpc>
                      </a:pPr>
                      <a:endParaRPr lang="Arial" altLang="Arial" sz="500"/>
                    </a:p>
                    <a:p>
                      <a:pPr marL="464108" algn="l" rtl="0" eaLnBrk="0">
                        <a:lnSpc>
                          <a:spcPts val="848"/>
                        </a:lnSpc>
                        <a:spcBef>
                          <a:spcPts val="5"/>
                        </a:spcBef>
                      </a:pPr>
                      <a:r>
                        <a:rPr sz="700" spc="20">
                          <a:solidFill>
                            <a:srgbClr val="000000">
                              <a:alpha val="100000"/>
                            </a:srgbClr>
                          </a:solidFill>
                          <a:latin typeface="Arial"/>
                          <a:ea typeface="Arial"/>
                          <a:cs typeface="Arial"/>
                        </a:rPr>
                        <a:t>299  145  5</a:t>
                      </a:r>
                      <a:r>
                        <a:rPr sz="700" spc="0">
                          <a:solidFill>
                            <a:srgbClr val="000000">
                              <a:alpha val="100000"/>
                            </a:srgbClr>
                          </a:solidFill>
                          <a:latin typeface="Arial"/>
                          <a:ea typeface="Arial"/>
                          <a:cs typeface="Arial"/>
                        </a:rPr>
                        <a:t>04</a:t>
                      </a:r>
                      <a:endParaRPr lang="Arial" altLang="Arial" sz="700"/>
                    </a:p>
                  </a:txBody>
                  <a:tcPr marL="0" marR="0" marT="0" marB="0">
                    <a:lnL w="952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2000"/>
                        </a:lnSpc>
                      </a:pPr>
                      <a:endParaRPr lang="Arial" altLang="Arial" sz="500"/>
                    </a:p>
                    <a:p>
                      <a:pPr marL="696924" algn="l" rtl="0" eaLnBrk="0">
                        <a:lnSpc>
                          <a:spcPts val="856"/>
                        </a:lnSpc>
                        <a:spcBef>
                          <a:spcPts val="5"/>
                        </a:spcBef>
                      </a:pPr>
                      <a:r>
                        <a:rPr sz="700" spc="-30">
                          <a:solidFill>
                            <a:srgbClr val="000000">
                              <a:alpha val="100000"/>
                            </a:srgbClr>
                          </a:solidFill>
                          <a:latin typeface="Arial"/>
                          <a:ea typeface="Arial"/>
                          <a:cs typeface="Arial"/>
                        </a:rPr>
                        <a:t>7</a:t>
                      </a:r>
                      <a:r>
                        <a:rPr sz="700" spc="-20">
                          <a:solidFill>
                            <a:srgbClr val="000000">
                              <a:alpha val="100000"/>
                            </a:srgbClr>
                          </a:solidFill>
                          <a:latin typeface="Arial"/>
                          <a:ea typeface="Arial"/>
                          <a:cs typeface="Arial"/>
                        </a:rPr>
                        <a:t>1</a:t>
                      </a:r>
                      <a:endParaRPr lang="Arial" altLang="Arial" sz="7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1000"/>
                        </a:lnSpc>
                      </a:pPr>
                      <a:endParaRPr lang="Arial" altLang="Arial" sz="500"/>
                    </a:p>
                    <a:p>
                      <a:pPr marL="402731" algn="l" rtl="0" eaLnBrk="0">
                        <a:lnSpc>
                          <a:spcPct val="72000"/>
                        </a:lnSpc>
                        <a:spcBef>
                          <a:spcPts val="4"/>
                        </a:spcBef>
                      </a:pPr>
                      <a:r>
                        <a:rPr sz="600" spc="-10">
                          <a:solidFill>
                            <a:srgbClr val="000000">
                              <a:alpha val="100000"/>
                            </a:srgbClr>
                          </a:solidFill>
                          <a:latin typeface="Arial"/>
                          <a:ea typeface="Arial"/>
                          <a:cs typeface="Arial"/>
                        </a:rPr>
                        <a:t>2</a:t>
                      </a:r>
                      <a:r>
                        <a:rPr sz="1500" spc="-10">
                          <a:solidFill>
                            <a:srgbClr val="000000">
                              <a:alpha val="100000"/>
                            </a:srgbClr>
                          </a:solidFill>
                          <a:latin typeface="Microsoft YaHei"/>
                          <a:ea typeface="Microsoft YaHei"/>
                          <a:cs typeface="Microsoft YaHei"/>
                        </a:rPr>
                        <a:t>．</a:t>
                      </a:r>
                      <a:r>
                        <a:rPr sz="600" spc="0">
                          <a:solidFill>
                            <a:srgbClr val="000000">
                              <a:alpha val="100000"/>
                            </a:srgbClr>
                          </a:solidFill>
                          <a:latin typeface="Arial"/>
                          <a:ea typeface="Arial"/>
                          <a:cs typeface="Arial"/>
                        </a:rPr>
                        <a:t>373  4</a:t>
                      </a:r>
                      <a:r>
                        <a:rPr sz="600" spc="0">
                          <a:solidFill>
                            <a:srgbClr val="000000">
                              <a:alpha val="100000"/>
                            </a:srgbClr>
                          </a:solidFill>
                          <a:latin typeface="Microsoft YaHei"/>
                          <a:ea typeface="Microsoft YaHei"/>
                          <a:cs typeface="Microsoft YaHei"/>
                        </a:rPr>
                        <a:t>×</a:t>
                      </a:r>
                      <a:r>
                        <a:rPr sz="600" spc="0">
                          <a:solidFill>
                            <a:srgbClr val="000000">
                              <a:alpha val="100000"/>
                            </a:srgbClr>
                          </a:solidFill>
                          <a:latin typeface="Arial"/>
                          <a:ea typeface="Arial"/>
                          <a:cs typeface="Arial"/>
                        </a:rPr>
                        <a:t>10 </a:t>
                      </a:r>
                      <a:r>
                        <a:rPr sz="500" spc="0" baseline="62505">
                          <a:solidFill>
                            <a:srgbClr val="000000">
                              <a:alpha val="100000"/>
                            </a:srgbClr>
                          </a:solidFill>
                          <a:latin typeface="Microsoft YaHei"/>
                          <a:ea typeface="Microsoft YaHei"/>
                          <a:cs typeface="Microsoft YaHei"/>
                        </a:rPr>
                        <a:t>－</a:t>
                      </a:r>
                      <a:r>
                        <a:rPr sz="200" spc="0">
                          <a:solidFill>
                            <a:srgbClr val="000000">
                              <a:alpha val="100000"/>
                            </a:srgbClr>
                          </a:solidFill>
                          <a:latin typeface="Microsoft YaHei"/>
                          <a:ea typeface="Microsoft YaHei"/>
                          <a:cs typeface="Microsoft YaHei"/>
                        </a:rPr>
                        <a:t> </a:t>
                      </a:r>
                      <a:r>
                        <a:rPr sz="500" spc="0" baseline="62505">
                          <a:solidFill>
                            <a:srgbClr val="000000">
                              <a:alpha val="100000"/>
                            </a:srgbClr>
                          </a:solidFill>
                          <a:latin typeface="Arial"/>
                          <a:ea typeface="Arial"/>
                          <a:cs typeface="Arial"/>
                        </a:rPr>
                        <a:t>7</a:t>
                      </a:r>
                      <a:endParaRPr lang="Arial" altLang="Arial" sz="325"/>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4000"/>
                        </a:lnSpc>
                      </a:pPr>
                      <a:endParaRPr lang="Arial" altLang="Arial" sz="500"/>
                    </a:p>
                    <a:p>
                      <a:pPr marL="549797" algn="l" rtl="0" eaLnBrk="0">
                        <a:lnSpc>
                          <a:spcPct val="80000"/>
                        </a:lnSpc>
                        <a:spcBef>
                          <a:spcPts val="1"/>
                        </a:spcBef>
                      </a:pPr>
                      <a:r>
                        <a:rPr sz="500" spc="-50">
                          <a:solidFill>
                            <a:srgbClr val="000000">
                              <a:alpha val="100000"/>
                            </a:srgbClr>
                          </a:solidFill>
                          <a:latin typeface="Microsoft YaHei"/>
                          <a:ea typeface="Microsoft YaHei"/>
                          <a:cs typeface="Microsoft YaHei"/>
                        </a:rPr>
                        <a:t>－</a:t>
                      </a:r>
                      <a:r>
                        <a:rPr sz="500" spc="-50">
                          <a:solidFill>
                            <a:srgbClr val="000000">
                              <a:alpha val="100000"/>
                            </a:srgbClr>
                          </a:solidFill>
                          <a:latin typeface="Arial"/>
                          <a:ea typeface="Arial"/>
                          <a:cs typeface="Arial"/>
                        </a:rPr>
                        <a:t>0</a:t>
                      </a:r>
                      <a:r>
                        <a:rPr sz="1200" spc="-50">
                          <a:solidFill>
                            <a:srgbClr val="000000">
                              <a:alpha val="100000"/>
                            </a:srgbClr>
                          </a:solidFill>
                          <a:latin typeface="Microsoft YaHei"/>
                          <a:ea typeface="Microsoft YaHei"/>
                          <a:cs typeface="Microsoft YaHei"/>
                        </a:rPr>
                        <a:t>．</a:t>
                      </a:r>
                      <a:r>
                        <a:rPr sz="500" spc="-50">
                          <a:solidFill>
                            <a:srgbClr val="000000">
                              <a:alpha val="100000"/>
                            </a:srgbClr>
                          </a:solidFill>
                          <a:latin typeface="Arial"/>
                          <a:ea typeface="Arial"/>
                          <a:cs typeface="Arial"/>
                        </a:rPr>
                        <a:t>8</a:t>
                      </a:r>
                      <a:r>
                        <a:rPr sz="500" spc="-10">
                          <a:solidFill>
                            <a:srgbClr val="000000">
                              <a:alpha val="100000"/>
                            </a:srgbClr>
                          </a:solidFill>
                          <a:latin typeface="Arial"/>
                          <a:ea typeface="Arial"/>
                          <a:cs typeface="Arial"/>
                        </a:rPr>
                        <a:t>7</a:t>
                      </a:r>
                      <a:endParaRPr lang="Arial" altLang="Arial" sz="500"/>
                    </a:p>
                  </a:txBody>
                  <a:tcPr marL="0" marR="0" marT="0" marB="0">
                    <a:lnL w="317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51459">
                <a:tc>
                  <a:txBody>
                    <a:bodyPr vert="horz" wrap="square"/>
                    <a:lstStyle/>
                    <a:p>
                      <a:pPr algn="l" rtl="0" eaLnBrk="0">
                        <a:lnSpc>
                          <a:spcPct val="111000"/>
                        </a:lnSpc>
                      </a:pPr>
                      <a:endParaRPr lang="Arial" altLang="Arial" sz="500"/>
                    </a:p>
                    <a:p>
                      <a:pPr marL="464762" algn="l" rtl="0" eaLnBrk="0">
                        <a:lnSpc>
                          <a:spcPts val="848"/>
                        </a:lnSpc>
                        <a:spcBef>
                          <a:spcPts val="1"/>
                        </a:spcBef>
                      </a:pPr>
                      <a:r>
                        <a:rPr sz="700" spc="20">
                          <a:solidFill>
                            <a:srgbClr val="000000">
                              <a:alpha val="100000"/>
                            </a:srgbClr>
                          </a:solidFill>
                          <a:latin typeface="Arial"/>
                          <a:ea typeface="Arial"/>
                          <a:cs typeface="Arial"/>
                        </a:rPr>
                        <a:t>317  987  </a:t>
                      </a:r>
                      <a:r>
                        <a:rPr sz="700" spc="10">
                          <a:solidFill>
                            <a:srgbClr val="000000">
                              <a:alpha val="100000"/>
                            </a:srgbClr>
                          </a:solidFill>
                          <a:latin typeface="Arial"/>
                          <a:ea typeface="Arial"/>
                          <a:cs typeface="Arial"/>
                        </a:rPr>
                        <a:t>3</a:t>
                      </a:r>
                      <a:r>
                        <a:rPr sz="700" spc="0">
                          <a:solidFill>
                            <a:srgbClr val="000000">
                              <a:alpha val="100000"/>
                            </a:srgbClr>
                          </a:solidFill>
                          <a:latin typeface="Arial"/>
                          <a:ea typeface="Arial"/>
                          <a:cs typeface="Arial"/>
                        </a:rPr>
                        <a:t>28</a:t>
                      </a:r>
                      <a:endParaRPr lang="Arial" altLang="Arial" sz="700"/>
                    </a:p>
                  </a:txBody>
                  <a:tcPr marL="0" marR="0" marT="0" marB="0">
                    <a:lnL w="952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2000"/>
                        </a:lnSpc>
                      </a:pPr>
                      <a:endParaRPr lang="Arial" altLang="Arial" sz="500"/>
                    </a:p>
                    <a:p>
                      <a:pPr marL="696924" algn="l" rtl="0" eaLnBrk="0">
                        <a:lnSpc>
                          <a:spcPct val="100000"/>
                        </a:lnSpc>
                        <a:spcBef>
                          <a:spcPts val="3"/>
                        </a:spcBef>
                      </a:pPr>
                      <a:r>
                        <a:rPr sz="700" spc="-20">
                          <a:solidFill>
                            <a:srgbClr val="000000">
                              <a:alpha val="100000"/>
                            </a:srgbClr>
                          </a:solidFill>
                          <a:latin typeface="Arial"/>
                          <a:ea typeface="Arial"/>
                          <a:cs typeface="Arial"/>
                        </a:rPr>
                        <a:t>7</a:t>
                      </a:r>
                      <a:r>
                        <a:rPr sz="700" spc="-10">
                          <a:solidFill>
                            <a:srgbClr val="000000">
                              <a:alpha val="100000"/>
                            </a:srgbClr>
                          </a:solidFill>
                          <a:latin typeface="Arial"/>
                          <a:ea typeface="Arial"/>
                          <a:cs typeface="Arial"/>
                        </a:rPr>
                        <a:t>6</a:t>
                      </a:r>
                      <a:endParaRPr lang="Arial" altLang="Arial" sz="7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3000"/>
                        </a:lnSpc>
                      </a:pPr>
                      <a:endParaRPr lang="Arial" altLang="Arial" sz="500"/>
                    </a:p>
                    <a:p>
                      <a:pPr marL="402730" algn="l" rtl="0" eaLnBrk="0">
                        <a:lnSpc>
                          <a:spcPct val="72000"/>
                        </a:lnSpc>
                      </a:pPr>
                      <a:r>
                        <a:rPr sz="600" spc="-10">
                          <a:solidFill>
                            <a:srgbClr val="000000">
                              <a:alpha val="100000"/>
                            </a:srgbClr>
                          </a:solidFill>
                          <a:latin typeface="Arial"/>
                          <a:ea typeface="Arial"/>
                          <a:cs typeface="Arial"/>
                        </a:rPr>
                        <a:t>2</a:t>
                      </a:r>
                      <a:r>
                        <a:rPr sz="1500" spc="-10">
                          <a:solidFill>
                            <a:srgbClr val="000000">
                              <a:alpha val="100000"/>
                            </a:srgbClr>
                          </a:solidFill>
                          <a:latin typeface="Microsoft YaHei"/>
                          <a:ea typeface="Microsoft YaHei"/>
                          <a:cs typeface="Microsoft YaHei"/>
                        </a:rPr>
                        <a:t>．</a:t>
                      </a:r>
                      <a:r>
                        <a:rPr sz="600" spc="0">
                          <a:solidFill>
                            <a:srgbClr val="000000">
                              <a:alpha val="100000"/>
                            </a:srgbClr>
                          </a:solidFill>
                          <a:latin typeface="Arial"/>
                          <a:ea typeface="Arial"/>
                          <a:cs typeface="Arial"/>
                        </a:rPr>
                        <a:t>390  0</a:t>
                      </a:r>
                      <a:r>
                        <a:rPr sz="600" spc="0">
                          <a:solidFill>
                            <a:srgbClr val="000000">
                              <a:alpha val="100000"/>
                            </a:srgbClr>
                          </a:solidFill>
                          <a:latin typeface="Microsoft YaHei"/>
                          <a:ea typeface="Microsoft YaHei"/>
                          <a:cs typeface="Microsoft YaHei"/>
                        </a:rPr>
                        <a:t>×</a:t>
                      </a:r>
                      <a:r>
                        <a:rPr sz="600" spc="0">
                          <a:solidFill>
                            <a:srgbClr val="000000">
                              <a:alpha val="100000"/>
                            </a:srgbClr>
                          </a:solidFill>
                          <a:latin typeface="Arial"/>
                          <a:ea typeface="Arial"/>
                          <a:cs typeface="Arial"/>
                        </a:rPr>
                        <a:t>10 </a:t>
                      </a:r>
                      <a:r>
                        <a:rPr sz="500" spc="0" baseline="72923">
                          <a:solidFill>
                            <a:srgbClr val="000000">
                              <a:alpha val="100000"/>
                            </a:srgbClr>
                          </a:solidFill>
                          <a:latin typeface="Microsoft YaHei"/>
                          <a:ea typeface="Microsoft YaHei"/>
                          <a:cs typeface="Microsoft YaHei"/>
                        </a:rPr>
                        <a:t>－</a:t>
                      </a:r>
                      <a:r>
                        <a:rPr sz="200" spc="0">
                          <a:solidFill>
                            <a:srgbClr val="000000">
                              <a:alpha val="100000"/>
                            </a:srgbClr>
                          </a:solidFill>
                          <a:latin typeface="Microsoft YaHei"/>
                          <a:ea typeface="Microsoft YaHei"/>
                          <a:cs typeface="Microsoft YaHei"/>
                        </a:rPr>
                        <a:t> </a:t>
                      </a:r>
                      <a:r>
                        <a:rPr sz="500" spc="0" baseline="72923">
                          <a:solidFill>
                            <a:srgbClr val="000000">
                              <a:alpha val="100000"/>
                            </a:srgbClr>
                          </a:solidFill>
                          <a:latin typeface="Arial"/>
                          <a:ea typeface="Arial"/>
                          <a:cs typeface="Arial"/>
                        </a:rPr>
                        <a:t>7</a:t>
                      </a:r>
                      <a:endParaRPr lang="Arial" altLang="Arial" sz="325"/>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2000"/>
                        </a:lnSpc>
                      </a:pPr>
                      <a:endParaRPr lang="Arial" altLang="Arial" sz="500"/>
                    </a:p>
                    <a:p>
                      <a:pPr marL="549797" algn="l" rtl="0" eaLnBrk="0">
                        <a:lnSpc>
                          <a:spcPct val="80000"/>
                        </a:lnSpc>
                        <a:spcBef>
                          <a:spcPts val="3"/>
                        </a:spcBef>
                      </a:pPr>
                      <a:r>
                        <a:rPr sz="500" spc="-50">
                          <a:solidFill>
                            <a:srgbClr val="000000">
                              <a:alpha val="100000"/>
                            </a:srgbClr>
                          </a:solidFill>
                          <a:latin typeface="Microsoft YaHei"/>
                          <a:ea typeface="Microsoft YaHei"/>
                          <a:cs typeface="Microsoft YaHei"/>
                        </a:rPr>
                        <a:t>－</a:t>
                      </a:r>
                      <a:r>
                        <a:rPr sz="500" spc="-50">
                          <a:solidFill>
                            <a:srgbClr val="000000">
                              <a:alpha val="100000"/>
                            </a:srgbClr>
                          </a:solidFill>
                          <a:latin typeface="Arial"/>
                          <a:ea typeface="Arial"/>
                          <a:cs typeface="Arial"/>
                        </a:rPr>
                        <a:t>0</a:t>
                      </a:r>
                      <a:r>
                        <a:rPr sz="1200" spc="-50">
                          <a:solidFill>
                            <a:srgbClr val="000000">
                              <a:alpha val="100000"/>
                            </a:srgbClr>
                          </a:solidFill>
                          <a:latin typeface="Microsoft YaHei"/>
                          <a:ea typeface="Microsoft YaHei"/>
                          <a:cs typeface="Microsoft YaHei"/>
                        </a:rPr>
                        <a:t>．</a:t>
                      </a:r>
                      <a:r>
                        <a:rPr sz="500" spc="-50">
                          <a:solidFill>
                            <a:srgbClr val="000000">
                              <a:alpha val="100000"/>
                            </a:srgbClr>
                          </a:solidFill>
                          <a:latin typeface="Arial"/>
                          <a:ea typeface="Arial"/>
                          <a:cs typeface="Arial"/>
                        </a:rPr>
                        <a:t>7</a:t>
                      </a:r>
                      <a:r>
                        <a:rPr sz="500" spc="-10">
                          <a:solidFill>
                            <a:srgbClr val="000000">
                              <a:alpha val="100000"/>
                            </a:srgbClr>
                          </a:solidFill>
                          <a:latin typeface="Arial"/>
                          <a:ea typeface="Arial"/>
                          <a:cs typeface="Arial"/>
                        </a:rPr>
                        <a:t>0</a:t>
                      </a:r>
                      <a:endParaRPr lang="Arial" altLang="Arial" sz="500"/>
                    </a:p>
                  </a:txBody>
                  <a:tcPr marL="0" marR="0" marT="0" marB="0">
                    <a:lnL w="317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52729">
                <a:tc>
                  <a:txBody>
                    <a:bodyPr vert="horz" wrap="square"/>
                    <a:lstStyle/>
                    <a:p>
                      <a:pPr algn="l" rtl="0" eaLnBrk="0">
                        <a:lnSpc>
                          <a:spcPct val="112000"/>
                        </a:lnSpc>
                      </a:pPr>
                      <a:endParaRPr lang="Arial" altLang="Arial" sz="500"/>
                    </a:p>
                    <a:p>
                      <a:pPr marL="464762" algn="l" rtl="0" eaLnBrk="0">
                        <a:lnSpc>
                          <a:spcPts val="846"/>
                        </a:lnSpc>
                        <a:spcBef>
                          <a:spcPts val="6"/>
                        </a:spcBef>
                      </a:pPr>
                      <a:r>
                        <a:rPr sz="700" spc="20">
                          <a:solidFill>
                            <a:srgbClr val="000000">
                              <a:alpha val="100000"/>
                            </a:srgbClr>
                          </a:solidFill>
                          <a:latin typeface="Arial"/>
                          <a:ea typeface="Arial"/>
                          <a:cs typeface="Arial"/>
                        </a:rPr>
                        <a:t>336  489 </a:t>
                      </a:r>
                      <a:r>
                        <a:rPr sz="700" spc="10">
                          <a:solidFill>
                            <a:srgbClr val="000000">
                              <a:alpha val="100000"/>
                            </a:srgbClr>
                          </a:solidFill>
                          <a:latin typeface="Arial"/>
                          <a:ea typeface="Arial"/>
                          <a:cs typeface="Arial"/>
                        </a:rPr>
                        <a:t> </a:t>
                      </a:r>
                      <a:r>
                        <a:rPr sz="700" spc="0">
                          <a:solidFill>
                            <a:srgbClr val="000000">
                              <a:alpha val="100000"/>
                            </a:srgbClr>
                          </a:solidFill>
                          <a:latin typeface="Arial"/>
                          <a:ea typeface="Arial"/>
                          <a:cs typeface="Arial"/>
                        </a:rPr>
                        <a:t>056</a:t>
                      </a:r>
                      <a:endParaRPr lang="Arial" altLang="Arial" sz="700"/>
                    </a:p>
                  </a:txBody>
                  <a:tcPr marL="0" marR="0" marT="0" marB="0">
                    <a:lnL w="952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2000"/>
                        </a:lnSpc>
                      </a:pPr>
                      <a:endParaRPr lang="Arial" altLang="Arial" sz="500"/>
                    </a:p>
                    <a:p>
                      <a:pPr marL="695833" algn="l" rtl="0" eaLnBrk="0">
                        <a:lnSpc>
                          <a:spcPts val="848"/>
                        </a:lnSpc>
                        <a:spcBef>
                          <a:spcPts val="4"/>
                        </a:spcBef>
                      </a:pPr>
                      <a:r>
                        <a:rPr sz="700" spc="-20">
                          <a:solidFill>
                            <a:srgbClr val="000000">
                              <a:alpha val="100000"/>
                            </a:srgbClr>
                          </a:solidFill>
                          <a:latin typeface="Arial"/>
                          <a:ea typeface="Arial"/>
                          <a:cs typeface="Arial"/>
                        </a:rPr>
                        <a:t>81</a:t>
                      </a:r>
                      <a:endParaRPr lang="Arial" altLang="Arial" sz="7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0000"/>
                        </a:lnSpc>
                      </a:pPr>
                      <a:endParaRPr lang="Arial" altLang="Arial" sz="500"/>
                    </a:p>
                    <a:p>
                      <a:pPr marL="402731" algn="l" rtl="0" eaLnBrk="0">
                        <a:lnSpc>
                          <a:spcPct val="76000"/>
                        </a:lnSpc>
                        <a:spcBef>
                          <a:spcPts val="5"/>
                        </a:spcBef>
                      </a:pPr>
                      <a:r>
                        <a:rPr sz="500" spc="20">
                          <a:solidFill>
                            <a:srgbClr val="000000">
                              <a:alpha val="100000"/>
                            </a:srgbClr>
                          </a:solidFill>
                          <a:latin typeface="Arial"/>
                          <a:ea typeface="Arial"/>
                          <a:cs typeface="Arial"/>
                        </a:rPr>
                        <a:t>2</a:t>
                      </a:r>
                      <a:r>
                        <a:rPr sz="1400" spc="20">
                          <a:solidFill>
                            <a:srgbClr val="000000">
                              <a:alpha val="100000"/>
                            </a:srgbClr>
                          </a:solidFill>
                          <a:latin typeface="Microsoft YaHei"/>
                          <a:ea typeface="Microsoft YaHei"/>
                          <a:cs typeface="Microsoft YaHei"/>
                        </a:rPr>
                        <a:t>．</a:t>
                      </a:r>
                      <a:r>
                        <a:rPr sz="500" spc="20">
                          <a:solidFill>
                            <a:srgbClr val="000000">
                              <a:alpha val="100000"/>
                            </a:srgbClr>
                          </a:solidFill>
                          <a:latin typeface="Arial"/>
                          <a:ea typeface="Arial"/>
                          <a:cs typeface="Arial"/>
                        </a:rPr>
                        <a:t>407   2 </a:t>
                      </a:r>
                      <a:r>
                        <a:rPr sz="500" spc="0">
                          <a:solidFill>
                            <a:srgbClr val="000000">
                              <a:alpha val="100000"/>
                            </a:srgbClr>
                          </a:solidFill>
                          <a:latin typeface="Microsoft YaHei"/>
                          <a:ea typeface="Microsoft YaHei"/>
                          <a:cs typeface="Microsoft YaHei"/>
                        </a:rPr>
                        <a:t>× </a:t>
                      </a:r>
                      <a:r>
                        <a:rPr sz="500" spc="0">
                          <a:solidFill>
                            <a:srgbClr val="000000">
                              <a:alpha val="100000"/>
                            </a:srgbClr>
                          </a:solidFill>
                          <a:latin typeface="Arial"/>
                          <a:ea typeface="Arial"/>
                          <a:cs typeface="Arial"/>
                        </a:rPr>
                        <a:t>10 </a:t>
                      </a:r>
                      <a:r>
                        <a:rPr sz="500" spc="0" baseline="62505">
                          <a:solidFill>
                            <a:srgbClr val="000000">
                              <a:alpha val="100000"/>
                            </a:srgbClr>
                          </a:solidFill>
                          <a:latin typeface="Microsoft YaHei"/>
                          <a:ea typeface="Microsoft YaHei"/>
                          <a:cs typeface="Microsoft YaHei"/>
                        </a:rPr>
                        <a:t>－</a:t>
                      </a:r>
                      <a:r>
                        <a:rPr sz="200" spc="0">
                          <a:solidFill>
                            <a:srgbClr val="000000">
                              <a:alpha val="100000"/>
                            </a:srgbClr>
                          </a:solidFill>
                          <a:latin typeface="Microsoft YaHei"/>
                          <a:ea typeface="Microsoft YaHei"/>
                          <a:cs typeface="Microsoft YaHei"/>
                        </a:rPr>
                        <a:t> </a:t>
                      </a:r>
                      <a:r>
                        <a:rPr sz="500" spc="0" baseline="62505">
                          <a:solidFill>
                            <a:srgbClr val="000000">
                              <a:alpha val="100000"/>
                            </a:srgbClr>
                          </a:solidFill>
                          <a:latin typeface="Arial"/>
                          <a:ea typeface="Arial"/>
                          <a:cs typeface="Arial"/>
                        </a:rPr>
                        <a:t>7</a:t>
                      </a:r>
                      <a:endParaRPr lang="Arial" altLang="Arial" sz="325"/>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1000"/>
                        </a:lnSpc>
                      </a:pPr>
                      <a:endParaRPr lang="Arial" altLang="Arial" sz="500"/>
                    </a:p>
                    <a:p>
                      <a:pPr marL="549797" algn="l" rtl="0" eaLnBrk="0">
                        <a:lnSpc>
                          <a:spcPct val="81000"/>
                        </a:lnSpc>
                        <a:spcBef>
                          <a:spcPts val="4"/>
                        </a:spcBef>
                      </a:pPr>
                      <a:r>
                        <a:rPr sz="500" spc="-50">
                          <a:solidFill>
                            <a:srgbClr val="000000">
                              <a:alpha val="100000"/>
                            </a:srgbClr>
                          </a:solidFill>
                          <a:latin typeface="Microsoft YaHei"/>
                          <a:ea typeface="Microsoft YaHei"/>
                          <a:cs typeface="Microsoft YaHei"/>
                        </a:rPr>
                        <a:t>－</a:t>
                      </a:r>
                      <a:r>
                        <a:rPr sz="500" spc="-50">
                          <a:solidFill>
                            <a:srgbClr val="000000">
                              <a:alpha val="100000"/>
                            </a:srgbClr>
                          </a:solidFill>
                          <a:latin typeface="Arial"/>
                          <a:ea typeface="Arial"/>
                          <a:cs typeface="Arial"/>
                        </a:rPr>
                        <a:t>0</a:t>
                      </a:r>
                      <a:r>
                        <a:rPr sz="1200" spc="-50">
                          <a:solidFill>
                            <a:srgbClr val="000000">
                              <a:alpha val="100000"/>
                            </a:srgbClr>
                          </a:solidFill>
                          <a:latin typeface="Microsoft YaHei"/>
                          <a:ea typeface="Microsoft YaHei"/>
                          <a:cs typeface="Microsoft YaHei"/>
                        </a:rPr>
                        <a:t>．</a:t>
                      </a:r>
                      <a:r>
                        <a:rPr sz="500" spc="-50">
                          <a:solidFill>
                            <a:srgbClr val="000000">
                              <a:alpha val="100000"/>
                            </a:srgbClr>
                          </a:solidFill>
                          <a:latin typeface="Arial"/>
                          <a:ea typeface="Arial"/>
                          <a:cs typeface="Arial"/>
                        </a:rPr>
                        <a:t>7</a:t>
                      </a:r>
                      <a:r>
                        <a:rPr sz="500" spc="-10">
                          <a:solidFill>
                            <a:srgbClr val="000000">
                              <a:alpha val="100000"/>
                            </a:srgbClr>
                          </a:solidFill>
                          <a:latin typeface="Arial"/>
                          <a:ea typeface="Arial"/>
                          <a:cs typeface="Arial"/>
                        </a:rPr>
                        <a:t>2</a:t>
                      </a:r>
                      <a:endParaRPr lang="Arial" altLang="Arial" sz="500"/>
                    </a:p>
                  </a:txBody>
                  <a:tcPr marL="0" marR="0" marT="0" marB="0">
                    <a:lnL w="317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51459">
                <a:tc>
                  <a:txBody>
                    <a:bodyPr vert="horz" wrap="square"/>
                    <a:lstStyle/>
                    <a:p>
                      <a:pPr algn="l" rtl="0" eaLnBrk="0">
                        <a:lnSpc>
                          <a:spcPct val="110000"/>
                        </a:lnSpc>
                      </a:pPr>
                      <a:endParaRPr lang="Arial" altLang="Arial" sz="500"/>
                    </a:p>
                    <a:p>
                      <a:pPr marL="464762" algn="l" rtl="0" eaLnBrk="0">
                        <a:lnSpc>
                          <a:spcPts val="848"/>
                        </a:lnSpc>
                        <a:spcBef>
                          <a:spcPts val="5"/>
                        </a:spcBef>
                      </a:pPr>
                      <a:r>
                        <a:rPr sz="700" spc="20">
                          <a:solidFill>
                            <a:srgbClr val="000000">
                              <a:alpha val="100000"/>
                            </a:srgbClr>
                          </a:solidFill>
                          <a:latin typeface="Arial"/>
                          <a:ea typeface="Arial"/>
                          <a:cs typeface="Arial"/>
                        </a:rPr>
                        <a:t>351  120 </a:t>
                      </a:r>
                      <a:r>
                        <a:rPr sz="700" spc="0">
                          <a:solidFill>
                            <a:srgbClr val="000000">
                              <a:alpha val="100000"/>
                            </a:srgbClr>
                          </a:solidFill>
                          <a:latin typeface="Arial"/>
                          <a:ea typeface="Arial"/>
                          <a:cs typeface="Arial"/>
                        </a:rPr>
                        <a:t> 721</a:t>
                      </a:r>
                      <a:endParaRPr lang="Arial" altLang="Arial" sz="700"/>
                    </a:p>
                  </a:txBody>
                  <a:tcPr marL="0" marR="0" marT="0" marB="0">
                    <a:lnL w="952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1000"/>
                        </a:lnSpc>
                      </a:pPr>
                      <a:endParaRPr lang="Arial" altLang="Arial" sz="500"/>
                    </a:p>
                    <a:p>
                      <a:pPr marL="695833" algn="l" rtl="0" eaLnBrk="0">
                        <a:lnSpc>
                          <a:spcPts val="846"/>
                        </a:lnSpc>
                        <a:spcBef>
                          <a:spcPts val="1"/>
                        </a:spcBef>
                      </a:pPr>
                      <a:r>
                        <a:rPr sz="700" spc="-20">
                          <a:solidFill>
                            <a:srgbClr val="000000">
                              <a:alpha val="100000"/>
                            </a:srgbClr>
                          </a:solidFill>
                          <a:latin typeface="Arial"/>
                          <a:ea typeface="Arial"/>
                          <a:cs typeface="Arial"/>
                        </a:rPr>
                        <a:t>8</a:t>
                      </a:r>
                      <a:r>
                        <a:rPr sz="700" spc="-10">
                          <a:solidFill>
                            <a:srgbClr val="000000">
                              <a:alpha val="100000"/>
                            </a:srgbClr>
                          </a:solidFill>
                          <a:latin typeface="Arial"/>
                          <a:ea typeface="Arial"/>
                          <a:cs typeface="Arial"/>
                        </a:rPr>
                        <a:t>5</a:t>
                      </a:r>
                      <a:endParaRPr lang="Arial" altLang="Arial" sz="7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2000"/>
                        </a:lnSpc>
                      </a:pPr>
                      <a:endParaRPr lang="Arial" altLang="Arial" sz="500"/>
                    </a:p>
                    <a:p>
                      <a:pPr marL="402730" algn="l" rtl="0" eaLnBrk="0">
                        <a:lnSpc>
                          <a:spcPct val="72000"/>
                        </a:lnSpc>
                        <a:spcBef>
                          <a:spcPts val="5"/>
                        </a:spcBef>
                      </a:pPr>
                      <a:r>
                        <a:rPr sz="600" spc="-10">
                          <a:solidFill>
                            <a:srgbClr val="000000">
                              <a:alpha val="100000"/>
                            </a:srgbClr>
                          </a:solidFill>
                          <a:latin typeface="Arial"/>
                          <a:ea typeface="Arial"/>
                          <a:cs typeface="Arial"/>
                        </a:rPr>
                        <a:t>2</a:t>
                      </a:r>
                      <a:r>
                        <a:rPr sz="1500" spc="-10">
                          <a:solidFill>
                            <a:srgbClr val="000000">
                              <a:alpha val="100000"/>
                            </a:srgbClr>
                          </a:solidFill>
                          <a:latin typeface="Microsoft YaHei"/>
                          <a:ea typeface="Microsoft YaHei"/>
                          <a:cs typeface="Microsoft YaHei"/>
                        </a:rPr>
                        <a:t>．</a:t>
                      </a:r>
                      <a:r>
                        <a:rPr sz="600" spc="0">
                          <a:solidFill>
                            <a:srgbClr val="000000">
                              <a:alpha val="100000"/>
                            </a:srgbClr>
                          </a:solidFill>
                          <a:latin typeface="Arial"/>
                          <a:ea typeface="Arial"/>
                          <a:cs typeface="Arial"/>
                        </a:rPr>
                        <a:t>420  8</a:t>
                      </a:r>
                      <a:r>
                        <a:rPr sz="600" spc="0">
                          <a:solidFill>
                            <a:srgbClr val="000000">
                              <a:alpha val="100000"/>
                            </a:srgbClr>
                          </a:solidFill>
                          <a:latin typeface="Microsoft YaHei"/>
                          <a:ea typeface="Microsoft YaHei"/>
                          <a:cs typeface="Microsoft YaHei"/>
                        </a:rPr>
                        <a:t>×</a:t>
                      </a:r>
                      <a:r>
                        <a:rPr sz="600" spc="0">
                          <a:solidFill>
                            <a:srgbClr val="000000">
                              <a:alpha val="100000"/>
                            </a:srgbClr>
                          </a:solidFill>
                          <a:latin typeface="Arial"/>
                          <a:ea typeface="Arial"/>
                          <a:cs typeface="Arial"/>
                        </a:rPr>
                        <a:t>10 </a:t>
                      </a:r>
                      <a:r>
                        <a:rPr sz="500" spc="0" baseline="72923">
                          <a:solidFill>
                            <a:srgbClr val="000000">
                              <a:alpha val="100000"/>
                            </a:srgbClr>
                          </a:solidFill>
                          <a:latin typeface="Microsoft YaHei"/>
                          <a:ea typeface="Microsoft YaHei"/>
                          <a:cs typeface="Microsoft YaHei"/>
                        </a:rPr>
                        <a:t>－</a:t>
                      </a:r>
                      <a:r>
                        <a:rPr sz="200" spc="0">
                          <a:solidFill>
                            <a:srgbClr val="000000">
                              <a:alpha val="100000"/>
                            </a:srgbClr>
                          </a:solidFill>
                          <a:latin typeface="Microsoft YaHei"/>
                          <a:ea typeface="Microsoft YaHei"/>
                          <a:cs typeface="Microsoft YaHei"/>
                        </a:rPr>
                        <a:t> </a:t>
                      </a:r>
                      <a:r>
                        <a:rPr sz="500" spc="0" baseline="72923">
                          <a:solidFill>
                            <a:srgbClr val="000000">
                              <a:alpha val="100000"/>
                            </a:srgbClr>
                          </a:solidFill>
                          <a:latin typeface="Arial"/>
                          <a:ea typeface="Arial"/>
                          <a:cs typeface="Arial"/>
                        </a:rPr>
                        <a:t>7</a:t>
                      </a:r>
                      <a:endParaRPr lang="Arial" altLang="Arial" sz="325"/>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2000"/>
                        </a:lnSpc>
                      </a:pPr>
                      <a:endParaRPr lang="Arial" altLang="Arial" sz="500"/>
                    </a:p>
                    <a:p>
                      <a:pPr marL="549797" algn="l" rtl="0" eaLnBrk="0">
                        <a:lnSpc>
                          <a:spcPct val="80000"/>
                        </a:lnSpc>
                        <a:spcBef>
                          <a:spcPts val="1"/>
                        </a:spcBef>
                      </a:pPr>
                      <a:r>
                        <a:rPr sz="500" spc="-50">
                          <a:solidFill>
                            <a:srgbClr val="000000">
                              <a:alpha val="100000"/>
                            </a:srgbClr>
                          </a:solidFill>
                          <a:latin typeface="Microsoft YaHei"/>
                          <a:ea typeface="Microsoft YaHei"/>
                          <a:cs typeface="Microsoft YaHei"/>
                        </a:rPr>
                        <a:t>－</a:t>
                      </a:r>
                      <a:r>
                        <a:rPr sz="500" spc="-50">
                          <a:solidFill>
                            <a:srgbClr val="000000">
                              <a:alpha val="100000"/>
                            </a:srgbClr>
                          </a:solidFill>
                          <a:latin typeface="Arial"/>
                          <a:ea typeface="Arial"/>
                          <a:cs typeface="Arial"/>
                        </a:rPr>
                        <a:t>0</a:t>
                      </a:r>
                      <a:r>
                        <a:rPr sz="1200" spc="-50">
                          <a:solidFill>
                            <a:srgbClr val="000000">
                              <a:alpha val="100000"/>
                            </a:srgbClr>
                          </a:solidFill>
                          <a:latin typeface="Microsoft YaHei"/>
                          <a:ea typeface="Microsoft YaHei"/>
                          <a:cs typeface="Microsoft YaHei"/>
                        </a:rPr>
                        <a:t>．</a:t>
                      </a:r>
                      <a:r>
                        <a:rPr sz="500" spc="-50">
                          <a:solidFill>
                            <a:srgbClr val="000000">
                              <a:alpha val="100000"/>
                            </a:srgbClr>
                          </a:solidFill>
                          <a:latin typeface="Arial"/>
                          <a:ea typeface="Arial"/>
                          <a:cs typeface="Arial"/>
                        </a:rPr>
                        <a:t>5</a:t>
                      </a:r>
                      <a:r>
                        <a:rPr sz="500" spc="-10">
                          <a:solidFill>
                            <a:srgbClr val="000000">
                              <a:alpha val="100000"/>
                            </a:srgbClr>
                          </a:solidFill>
                          <a:latin typeface="Arial"/>
                          <a:ea typeface="Arial"/>
                          <a:cs typeface="Arial"/>
                        </a:rPr>
                        <a:t>7</a:t>
                      </a:r>
                      <a:endParaRPr lang="Arial" altLang="Arial" sz="500"/>
                    </a:p>
                  </a:txBody>
                  <a:tcPr marL="0" marR="0" marT="0" marB="0">
                    <a:lnL w="317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462915">
                <a:tc gridSpan="4">
                  <a:txBody>
                    <a:bodyPr vert="horz" wrap="square"/>
                    <a:lstStyle/>
                    <a:p>
                      <a:pPr algn="l" rtl="0" eaLnBrk="0">
                        <a:lnSpc>
                          <a:spcPct val="110000"/>
                        </a:lnSpc>
                      </a:pPr>
                      <a:endParaRPr lang="Arial" altLang="Arial" sz="500"/>
                    </a:p>
                    <a:p>
                      <a:pPr marL="311718" algn="l" rtl="0" eaLnBrk="0">
                        <a:lnSpc>
                          <a:spcPts val="1206"/>
                        </a:lnSpc>
                        <a:spcBef>
                          <a:spcPts val="6"/>
                        </a:spcBef>
                      </a:pPr>
                      <a:r>
                        <a:rPr sz="700" spc="-20">
                          <a:solidFill>
                            <a:srgbClr val="000000">
                              <a:alpha val="100000"/>
                            </a:srgbClr>
                          </a:solidFill>
                          <a:latin typeface="Microsoft YaHei"/>
                          <a:ea typeface="Microsoft YaHei"/>
                          <a:cs typeface="Microsoft YaHei"/>
                        </a:rPr>
                        <a:t>注</a:t>
                      </a:r>
                      <a:r>
                        <a:rPr sz="1500" spc="-20">
                          <a:solidFill>
                            <a:srgbClr val="000000">
                              <a:alpha val="100000"/>
                            </a:srgbClr>
                          </a:solidFill>
                          <a:latin typeface="Microsoft YaHei"/>
                          <a:ea typeface="Microsoft YaHei"/>
                          <a:cs typeface="Microsoft YaHei"/>
                        </a:rPr>
                        <a:t>：</a:t>
                      </a:r>
                      <a:r>
                        <a:rPr sz="1100" i="1" spc="-20" baseline="-23504">
                          <a:solidFill>
                            <a:srgbClr val="000000">
                              <a:alpha val="100000"/>
                            </a:srgbClr>
                          </a:solidFill>
                          <a:latin typeface="Microsoft YaHei"/>
                          <a:ea typeface="Microsoft YaHei"/>
                          <a:cs typeface="Microsoft YaHei"/>
                        </a:rPr>
                        <a:t>狔</a:t>
                      </a:r>
                      <a:r>
                        <a:rPr sz="1500" spc="-20">
                          <a:solidFill>
                            <a:srgbClr val="000000">
                              <a:alpha val="100000"/>
                            </a:srgbClr>
                          </a:solidFill>
                          <a:latin typeface="Microsoft YaHei"/>
                          <a:ea typeface="Microsoft YaHei"/>
                          <a:cs typeface="Microsoft YaHei"/>
                        </a:rPr>
                        <a:t>／</a:t>
                      </a:r>
                      <a:r>
                        <a:rPr sz="700" i="1" spc="0">
                          <a:solidFill>
                            <a:srgbClr val="000000">
                              <a:alpha val="100000"/>
                            </a:srgbClr>
                          </a:solidFill>
                          <a:latin typeface="Microsoft YaHei"/>
                          <a:ea typeface="Microsoft YaHei"/>
                          <a:cs typeface="Microsoft YaHei"/>
                        </a:rPr>
                        <a:t>A</a:t>
                      </a:r>
                      <a:r>
                        <a:rPr sz="700" spc="-20">
                          <a:solidFill>
                            <a:srgbClr val="000000">
                              <a:alpha val="100000"/>
                            </a:srgbClr>
                          </a:solidFill>
                          <a:latin typeface="Microsoft YaHei"/>
                          <a:ea typeface="Microsoft YaHei"/>
                          <a:cs typeface="Microsoft YaHei"/>
                        </a:rPr>
                        <a:t> 之间的偏差是指相邻的两个浓度点之间的偏差</a:t>
                      </a:r>
                      <a:r>
                        <a:rPr sz="1500" spc="-20">
                          <a:solidFill>
                            <a:srgbClr val="000000">
                              <a:alpha val="100000"/>
                            </a:srgbClr>
                          </a:solidFill>
                          <a:latin typeface="Microsoft YaHei"/>
                          <a:ea typeface="Microsoft YaHei"/>
                          <a:cs typeface="Microsoft YaHei"/>
                        </a:rPr>
                        <a:t>，</a:t>
                      </a:r>
                      <a:r>
                        <a:rPr sz="700" spc="-20">
                          <a:solidFill>
                            <a:srgbClr val="000000">
                              <a:alpha val="100000"/>
                            </a:srgbClr>
                          </a:solidFill>
                          <a:latin typeface="Microsoft YaHei"/>
                          <a:ea typeface="Microsoft YaHei"/>
                          <a:cs typeface="Microsoft YaHei"/>
                        </a:rPr>
                        <a:t>按[(</a:t>
                      </a:r>
                      <a:r>
                        <a:rPr sz="700" i="1" spc="-20">
                          <a:solidFill>
                            <a:srgbClr val="000000">
                              <a:alpha val="100000"/>
                            </a:srgbClr>
                          </a:solidFill>
                          <a:latin typeface="Microsoft YaHei"/>
                          <a:ea typeface="Microsoft YaHei"/>
                          <a:cs typeface="Microsoft YaHei"/>
                        </a:rPr>
                        <a:t>狔</a:t>
                      </a:r>
                      <a:r>
                        <a:rPr sz="1500" spc="-20">
                          <a:solidFill>
                            <a:srgbClr val="000000">
                              <a:alpha val="100000"/>
                            </a:srgbClr>
                          </a:solidFill>
                          <a:latin typeface="Microsoft YaHei"/>
                          <a:ea typeface="Microsoft YaHei"/>
                          <a:cs typeface="Microsoft YaHei"/>
                        </a:rPr>
                        <a:t>／</a:t>
                      </a:r>
                      <a:r>
                        <a:rPr sz="700" i="1" spc="0">
                          <a:solidFill>
                            <a:srgbClr val="000000">
                              <a:alpha val="100000"/>
                            </a:srgbClr>
                          </a:solidFill>
                          <a:latin typeface="Microsoft YaHei"/>
                          <a:ea typeface="Microsoft YaHei"/>
                          <a:cs typeface="Microsoft YaHei"/>
                        </a:rPr>
                        <a:t>A</a:t>
                      </a:r>
                      <a:r>
                        <a:rPr sz="700" spc="-20">
                          <a:solidFill>
                            <a:srgbClr val="000000">
                              <a:alpha val="100000"/>
                            </a:srgbClr>
                          </a:solidFill>
                          <a:latin typeface="Microsoft YaHei"/>
                          <a:ea typeface="Microsoft YaHei"/>
                          <a:cs typeface="Microsoft YaHei"/>
                        </a:rPr>
                        <a:t>) </a:t>
                      </a:r>
                      <a:r>
                        <a:rPr sz="500" spc="-20" baseline="-51710">
                          <a:solidFill>
                            <a:srgbClr val="000000">
                              <a:alpha val="100000"/>
                            </a:srgbClr>
                          </a:solidFill>
                          <a:latin typeface="Arial"/>
                          <a:ea typeface="Arial"/>
                          <a:cs typeface="Arial"/>
                        </a:rPr>
                        <a:t>1</a:t>
                      </a:r>
                      <a:r>
                        <a:rPr sz="200" spc="-20">
                          <a:solidFill>
                            <a:srgbClr val="000000">
                              <a:alpha val="100000"/>
                            </a:srgbClr>
                          </a:solidFill>
                          <a:latin typeface="Arial"/>
                          <a:ea typeface="Arial"/>
                          <a:cs typeface="Arial"/>
                        </a:rPr>
                        <a:t>      </a:t>
                      </a:r>
                      <a:r>
                        <a:rPr sz="1100" spc="-20" baseline="-18769">
                          <a:solidFill>
                            <a:srgbClr val="000000">
                              <a:alpha val="100000"/>
                            </a:srgbClr>
                          </a:solidFill>
                          <a:latin typeface="Microsoft YaHei"/>
                          <a:ea typeface="Microsoft YaHei"/>
                          <a:cs typeface="Microsoft YaHei"/>
                        </a:rPr>
                        <a:t>－</a:t>
                      </a:r>
                      <a:r>
                        <a:rPr sz="600" spc="-20">
                          <a:solidFill>
                            <a:srgbClr val="000000">
                              <a:alpha val="100000"/>
                            </a:srgbClr>
                          </a:solidFill>
                          <a:latin typeface="Microsoft YaHei"/>
                          <a:ea typeface="Microsoft YaHei"/>
                          <a:cs typeface="Microsoft YaHei"/>
                        </a:rPr>
                        <a:t> </a:t>
                      </a:r>
                      <a:r>
                        <a:rPr sz="700" spc="-20">
                          <a:solidFill>
                            <a:srgbClr val="000000">
                              <a:alpha val="100000"/>
                            </a:srgbClr>
                          </a:solidFill>
                          <a:latin typeface="Microsoft YaHei"/>
                          <a:ea typeface="Microsoft YaHei"/>
                          <a:cs typeface="Microsoft YaHei"/>
                        </a:rPr>
                        <a:t>(</a:t>
                      </a:r>
                      <a:r>
                        <a:rPr sz="700" i="1" spc="-20">
                          <a:solidFill>
                            <a:srgbClr val="000000">
                              <a:alpha val="100000"/>
                            </a:srgbClr>
                          </a:solidFill>
                          <a:latin typeface="Microsoft YaHei"/>
                          <a:ea typeface="Microsoft YaHei"/>
                          <a:cs typeface="Microsoft YaHei"/>
                        </a:rPr>
                        <a:t>狔</a:t>
                      </a:r>
                      <a:r>
                        <a:rPr sz="1500" spc="-20">
                          <a:solidFill>
                            <a:srgbClr val="000000">
                              <a:alpha val="100000"/>
                            </a:srgbClr>
                          </a:solidFill>
                          <a:latin typeface="Microsoft YaHei"/>
                          <a:ea typeface="Microsoft YaHei"/>
                          <a:cs typeface="Microsoft YaHei"/>
                        </a:rPr>
                        <a:t>／</a:t>
                      </a:r>
                      <a:r>
                        <a:rPr sz="700" i="1" spc="0">
                          <a:solidFill>
                            <a:srgbClr val="000000">
                              <a:alpha val="100000"/>
                            </a:srgbClr>
                          </a:solidFill>
                          <a:latin typeface="Microsoft YaHei"/>
                          <a:ea typeface="Microsoft YaHei"/>
                          <a:cs typeface="Microsoft YaHei"/>
                        </a:rPr>
                        <a:t>A</a:t>
                      </a:r>
                      <a:r>
                        <a:rPr sz="700" spc="-20">
                          <a:solidFill>
                            <a:srgbClr val="000000">
                              <a:alpha val="100000"/>
                            </a:srgbClr>
                          </a:solidFill>
                          <a:latin typeface="Microsoft YaHei"/>
                          <a:ea typeface="Microsoft YaHei"/>
                          <a:cs typeface="Microsoft YaHei"/>
                        </a:rPr>
                        <a:t>) </a:t>
                      </a:r>
                      <a:r>
                        <a:rPr sz="500" spc="-20" baseline="-51710">
                          <a:solidFill>
                            <a:srgbClr val="000000">
                              <a:alpha val="100000"/>
                            </a:srgbClr>
                          </a:solidFill>
                          <a:latin typeface="Arial"/>
                          <a:ea typeface="Arial"/>
                          <a:cs typeface="Arial"/>
                        </a:rPr>
                        <a:t>2</a:t>
                      </a:r>
                      <a:r>
                        <a:rPr sz="200" spc="-20">
                          <a:solidFill>
                            <a:srgbClr val="000000">
                              <a:alpha val="100000"/>
                            </a:srgbClr>
                          </a:solidFill>
                          <a:latin typeface="Arial"/>
                          <a:ea typeface="Arial"/>
                          <a:cs typeface="Arial"/>
                        </a:rPr>
                        <a:t>    </a:t>
                      </a:r>
                      <a:r>
                        <a:rPr sz="1100" spc="-20" baseline="-9298">
                          <a:solidFill>
                            <a:srgbClr val="000000">
                              <a:alpha val="100000"/>
                            </a:srgbClr>
                          </a:solidFill>
                          <a:latin typeface="Microsoft YaHei"/>
                          <a:ea typeface="Microsoft YaHei"/>
                          <a:cs typeface="Microsoft YaHei"/>
                        </a:rPr>
                        <a:t>]</a:t>
                      </a:r>
                      <a:r>
                        <a:rPr sz="1500" spc="-20">
                          <a:solidFill>
                            <a:srgbClr val="000000">
                              <a:alpha val="100000"/>
                            </a:srgbClr>
                          </a:solidFill>
                          <a:latin typeface="Microsoft YaHei"/>
                          <a:ea typeface="Microsoft YaHei"/>
                          <a:cs typeface="Microsoft YaHei"/>
                        </a:rPr>
                        <a:t>／</a:t>
                      </a:r>
                      <a:r>
                        <a:rPr sz="700" spc="-20">
                          <a:solidFill>
                            <a:srgbClr val="000000">
                              <a:alpha val="100000"/>
                            </a:srgbClr>
                          </a:solidFill>
                          <a:latin typeface="Microsoft YaHei"/>
                          <a:ea typeface="Microsoft YaHei"/>
                          <a:cs typeface="Microsoft YaHei"/>
                        </a:rPr>
                        <a:t>(</a:t>
                      </a:r>
                      <a:r>
                        <a:rPr sz="700" i="1" spc="-20">
                          <a:solidFill>
                            <a:srgbClr val="000000">
                              <a:alpha val="100000"/>
                            </a:srgbClr>
                          </a:solidFill>
                          <a:latin typeface="Microsoft YaHei"/>
                          <a:ea typeface="Microsoft YaHei"/>
                          <a:cs typeface="Microsoft YaHei"/>
                        </a:rPr>
                        <a:t>狔</a:t>
                      </a:r>
                      <a:r>
                        <a:rPr sz="1500" spc="-20">
                          <a:solidFill>
                            <a:srgbClr val="000000">
                              <a:alpha val="100000"/>
                            </a:srgbClr>
                          </a:solidFill>
                          <a:latin typeface="Microsoft YaHei"/>
                          <a:ea typeface="Microsoft YaHei"/>
                          <a:cs typeface="Microsoft YaHei"/>
                        </a:rPr>
                        <a:t>／</a:t>
                      </a:r>
                      <a:r>
                        <a:rPr sz="700" i="1" spc="0">
                          <a:solidFill>
                            <a:srgbClr val="000000">
                              <a:alpha val="100000"/>
                            </a:srgbClr>
                          </a:solidFill>
                          <a:latin typeface="Microsoft YaHei"/>
                          <a:ea typeface="Microsoft YaHei"/>
                          <a:cs typeface="Microsoft YaHei"/>
                        </a:rPr>
                        <a:t>A</a:t>
                      </a:r>
                      <a:r>
                        <a:rPr sz="700" spc="-20">
                          <a:solidFill>
                            <a:srgbClr val="000000">
                              <a:alpha val="100000"/>
                            </a:srgbClr>
                          </a:solidFill>
                          <a:latin typeface="Microsoft YaHei"/>
                          <a:ea typeface="Microsoft YaHei"/>
                          <a:cs typeface="Microsoft YaHei"/>
                        </a:rPr>
                        <a:t>) </a:t>
                      </a:r>
                      <a:r>
                        <a:rPr sz="500" spc="-20" baseline="-51710">
                          <a:solidFill>
                            <a:srgbClr val="000000">
                              <a:alpha val="100000"/>
                            </a:srgbClr>
                          </a:solidFill>
                          <a:latin typeface="Arial"/>
                          <a:ea typeface="Arial"/>
                          <a:cs typeface="Arial"/>
                        </a:rPr>
                        <a:t>1</a:t>
                      </a:r>
                      <a:r>
                        <a:rPr sz="200" spc="-20">
                          <a:solidFill>
                            <a:srgbClr val="000000">
                              <a:alpha val="100000"/>
                            </a:srgbClr>
                          </a:solidFill>
                          <a:latin typeface="Arial"/>
                          <a:ea typeface="Arial"/>
                          <a:cs typeface="Arial"/>
                        </a:rPr>
                        <a:t>       </a:t>
                      </a:r>
                      <a:r>
                        <a:rPr sz="1100" spc="-20" baseline="-18769">
                          <a:solidFill>
                            <a:srgbClr val="000000">
                              <a:alpha val="100000"/>
                            </a:srgbClr>
                          </a:solidFill>
                          <a:latin typeface="Microsoft YaHei"/>
                          <a:ea typeface="Microsoft YaHei"/>
                          <a:cs typeface="Microsoft YaHei"/>
                        </a:rPr>
                        <a:t>×</a:t>
                      </a:r>
                      <a:r>
                        <a:rPr sz="600" spc="-20">
                          <a:solidFill>
                            <a:srgbClr val="000000">
                              <a:alpha val="100000"/>
                            </a:srgbClr>
                          </a:solidFill>
                          <a:latin typeface="Microsoft YaHei"/>
                          <a:ea typeface="Microsoft YaHei"/>
                          <a:cs typeface="Microsoft YaHei"/>
                        </a:rPr>
                        <a:t> </a:t>
                      </a:r>
                      <a:r>
                        <a:rPr sz="1100" spc="-20" baseline="-18769">
                          <a:solidFill>
                            <a:srgbClr val="000000">
                              <a:alpha val="100000"/>
                            </a:srgbClr>
                          </a:solidFill>
                          <a:latin typeface="Arial"/>
                          <a:ea typeface="Arial"/>
                          <a:cs typeface="Arial"/>
                        </a:rPr>
                        <a:t>1</a:t>
                      </a:r>
                      <a:r>
                        <a:rPr sz="1100" spc="-10" baseline="-18769">
                          <a:solidFill>
                            <a:srgbClr val="000000">
                              <a:alpha val="100000"/>
                            </a:srgbClr>
                          </a:solidFill>
                          <a:latin typeface="Arial"/>
                          <a:ea typeface="Arial"/>
                          <a:cs typeface="Arial"/>
                        </a:rPr>
                        <a:t>0</a:t>
                      </a:r>
                      <a:r>
                        <a:rPr sz="1100" spc="0" baseline="-18769">
                          <a:solidFill>
                            <a:srgbClr val="000000">
                              <a:alpha val="100000"/>
                            </a:srgbClr>
                          </a:solidFill>
                          <a:latin typeface="Arial"/>
                          <a:ea typeface="Arial"/>
                          <a:cs typeface="Arial"/>
                        </a:rPr>
                        <a:t>0</a:t>
                      </a:r>
                      <a:r>
                        <a:rPr sz="1600" spc="0">
                          <a:solidFill>
                            <a:srgbClr val="000000">
                              <a:alpha val="100000"/>
                            </a:srgbClr>
                          </a:solidFill>
                          <a:latin typeface="Microsoft YaHei"/>
                          <a:ea typeface="Microsoft YaHei"/>
                          <a:cs typeface="Microsoft YaHei"/>
                        </a:rPr>
                        <a:t>％</a:t>
                      </a:r>
                      <a:r>
                        <a:rPr sz="700" spc="0">
                          <a:solidFill>
                            <a:srgbClr val="000000">
                              <a:alpha val="100000"/>
                            </a:srgbClr>
                          </a:solidFill>
                          <a:latin typeface="Microsoft YaHei"/>
                          <a:ea typeface="Microsoft YaHei"/>
                          <a:cs typeface="Microsoft YaHei"/>
                        </a:rPr>
                        <a:t>计算</a:t>
                      </a:r>
                      <a:r>
                        <a:rPr sz="1500" spc="0">
                          <a:solidFill>
                            <a:srgbClr val="000000">
                              <a:alpha val="100000"/>
                            </a:srgbClr>
                          </a:solidFill>
                          <a:latin typeface="Microsoft YaHei"/>
                          <a:ea typeface="Microsoft YaHei"/>
                          <a:cs typeface="Microsoft YaHei"/>
                        </a:rPr>
                        <a:t>，</a:t>
                      </a:r>
                      <a:r>
                        <a:rPr sz="700" spc="0">
                          <a:solidFill>
                            <a:srgbClr val="000000">
                              <a:alpha val="100000"/>
                            </a:srgbClr>
                          </a:solidFill>
                          <a:latin typeface="Microsoft YaHei"/>
                          <a:ea typeface="Microsoft YaHei"/>
                          <a:cs typeface="Microsoft YaHei"/>
                        </a:rPr>
                        <a:t>以</a:t>
                      </a:r>
                      <a:r>
                        <a:rPr sz="1600" spc="0">
                          <a:solidFill>
                            <a:srgbClr val="000000">
                              <a:alpha val="100000"/>
                            </a:srgbClr>
                          </a:solidFill>
                          <a:latin typeface="Microsoft YaHei"/>
                          <a:ea typeface="Microsoft YaHei"/>
                          <a:cs typeface="Microsoft YaHei"/>
                        </a:rPr>
                        <a:t>％</a:t>
                      </a:r>
                      <a:endParaRPr lang="Microsoft YaHei" altLang="Microsoft YaHei" sz="1600"/>
                    </a:p>
                    <a:p>
                      <a:pPr marL="517864" algn="l" rtl="0" eaLnBrk="0">
                        <a:lnSpc>
                          <a:spcPts val="1060"/>
                        </a:lnSpc>
                        <a:spcBef>
                          <a:spcPts val="252"/>
                        </a:spcBef>
                      </a:pPr>
                      <a:r>
                        <a:rPr sz="800" spc="40">
                          <a:solidFill>
                            <a:srgbClr val="000000">
                              <a:alpha val="100000"/>
                            </a:srgbClr>
                          </a:solidFill>
                          <a:latin typeface="Microsoft YaHei"/>
                          <a:ea typeface="Microsoft YaHei"/>
                          <a:cs typeface="Microsoft YaHei"/>
                        </a:rPr>
                        <a:t>表示</a:t>
                      </a:r>
                      <a:r>
                        <a:rPr sz="1600" spc="20">
                          <a:solidFill>
                            <a:srgbClr val="000000">
                              <a:alpha val="100000"/>
                            </a:srgbClr>
                          </a:solidFill>
                          <a:latin typeface="Microsoft YaHei"/>
                          <a:ea typeface="Microsoft YaHei"/>
                          <a:cs typeface="Microsoft YaHei"/>
                        </a:rPr>
                        <a:t>。</a:t>
                      </a:r>
                      <a:endParaRPr lang="Microsoft YaHei" altLang="Microsoft YaHei" sz="1600"/>
                    </a:p>
                  </a:txBody>
                  <a:tcPr marL="0" marR="0" marT="0"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vert="horz" wrap="square"/>
                    <a:lstStyle/>
                    <a:p>
                      <a:endParaRPr/>
                    </a:p>
                  </a:txBody>
                  <a:tcPr marL="0" marR="0" marT="0"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vert="horz" wrap="square"/>
                    <a:lstStyle/>
                    <a:p>
                      <a:endParaRPr/>
                    </a:p>
                  </a:txBody>
                  <a:tcPr marL="0" marR="0" marT="0"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vert="horz" wrap="square"/>
                    <a:lstStyle/>
                    <a:p>
                      <a:endParaRPr/>
                    </a:p>
                  </a:txBody>
                  <a:tcPr marL="0" marR="0" marT="0"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bl>
          </a:graphicData>
        </a:graphic>
      </p:graphicFrame>
      <p:sp>
        <p:nvSpPr>
          <p:cNvPr id="75" name="rect"/>
          <p:cNvSpPr/>
          <p:nvPr/>
        </p:nvSpPr>
        <p:spPr>
          <a:xfrm>
            <a:off x="1916429" y="6008242"/>
            <a:ext cx="190500" cy="190500"/>
          </a:xfrm>
          <a:prstGeom prst="rect">
            <a:avLst/>
          </a:prstGeom>
          <a:solidFill>
            <a:srgbClr val="3CA4DD">
              <a:alpha val="745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6" name="textbox 76"/>
          <p:cNvSpPr/>
          <p:nvPr/>
        </p:nvSpPr>
        <p:spPr>
          <a:xfrm>
            <a:off x="6519853" y="9862026"/>
            <a:ext cx="64135" cy="13144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072"/>
              </a:lnSpc>
            </a:pPr>
            <a:endParaRPr lang="Arial" altLang="Arial" sz="100"/>
          </a:p>
          <a:p>
            <a:pPr marL="12700" algn="l" rtl="0" eaLnBrk="0">
              <a:lnSpc>
                <a:spcPct val="99000"/>
              </a:lnSpc>
            </a:pPr>
            <a:r>
              <a:rPr sz="700" spc="0">
                <a:solidFill>
                  <a:srgbClr val="000000">
                    <a:alpha val="100000"/>
                  </a:srgbClr>
                </a:solidFill>
                <a:latin typeface="Arial"/>
                <a:ea typeface="Arial"/>
                <a:cs typeface="Arial"/>
              </a:rPr>
              <a:t>9</a:t>
            </a:r>
            <a:endParaRPr lang="Arial" altLang="Arial" sz="700"/>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6289802" cy="9421621"/>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https://d.book118.com/818016050017006034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210</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2024-09-12T08:41:50.054</cp:lastPrinted>
  <dcterms:created xsi:type="dcterms:W3CDTF">2024-09-12T00:41:50Z</dcterms:created>
  <dcterms:modified xsi:type="dcterms:W3CDTF">2024-09-12T00:41:51Z</dcterms:modified>
</cp:coreProperties>
</file>