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64773B-510D-4E3C-B34A-D965BD9ED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61DFE9-0414-4A55-978D-3292CABEA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7AD74D-0126-4866-8428-3B5A84EF1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875CDD-B652-44DC-9E0E-3CC67E46A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30B924-54F1-440D-9537-B4D584ADC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7A893D-E07A-4391-89DA-95D1DA49D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82AF15-05E9-4214-AF09-7890FC0FB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0BCBDD-FC74-4FAC-B51A-A2CC8C302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417BF2-82E1-440A-977D-05C198261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0FFE99-F998-4C4B-829E-8035DA559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3B543B-6677-48A5-8E72-698C2A987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016051077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护理专业读书报告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护理专业概述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读书报告内容概述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护理专业与读书报告的结合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案例分析：优秀护理实践中的阅读力量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通过读书报告，分享护理领域最新的理论知识和实践经验，促进护理人员的专业成长。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提升护理专业水平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弥补护理教育不足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推动护理学科发展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2" b="12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针对护理教育中可能存在的缺陷，通过读书报告拓宽护理人员的视野和知识面。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通过交流和讨论，激发新的思考和想法，为护理学科的发展贡献力量。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包括护理操作技能、临床护理经验、患者沟通技巧等。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护理研究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护理伦理与法律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包括护理伦理原则、患者权益保护、医疗纠纷处理等。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包括护理的基本概念、理论框架、护理模式等。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包括护理科研方法、研究成果、研究前沿动态等。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护理专业概述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护理专业是一门研究如何维护、促进、恢复人类身心健康的综合性应用学科，涉及生物学、医学、心理学、社会学等多个领域。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护理专业的历史可以追溯到古代，当时人们通过照顾病人和伤者来积累护理经验。随着时间的推移，护理逐渐发展为一门独立的学科，并不断完善和壮大。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763" r="217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护理专业的定义和历史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专业的核心概念包括人、健康、环境和护理。其中，人是指护理服务的对象，包括个体、家庭、社区等；健康是指身体、心理和社会的完好状态；环境是指影响人类健康的各种因素；护理是指通过一系列措施来维护、促进、恢复人类身心健康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核心概念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护理专业的理论包括护理程序理论、护理系统理论、护理哲学理论等。这些理论为护理实践提供了指导和支持，帮助护士更好地理解和服务于患者。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护理专业的核心概念和理论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临床护理是护理专业中最主要的分支领域之一，涉及对病人的直接照顾和关怀，包括病情观察、药物治疗、手术配合、心理护理等方面。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社区护理是指在社区环境中为居民提供的护理服务，包括健康教育、疾病预防、康复指导等方面。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老年护理是针对老年人的特殊需求而提供的护理服务，包括生活照顾、心理支持、康复锻炼等方面。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精神科护理是专门针对精神疾病患者提供的护理服务，包括病情观察、药物治疗、心理干预等方面。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儿科护理是针对儿童患者的特殊需求而提供的护理服务，包括生长发育监测、疾病预防、健康教育等方面。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精神科护理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老年护理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护理专业的分支领域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读书报告内容概述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书名：《护理实践与研究》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5037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作者：李晓松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3168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出版时间：2020年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1376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出版社：人民卫生出版社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95840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内容简介：本书是一本关于护理实践的综合性书籍，涵盖了护理理论、实践技能、护理管理、护理教育等多个方面的内容，旨在为护理人员提供全面的理论知识和实践指导。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7863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3104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AutoShape 9"/>
          <p:cNvSpPr/>
          <p:nvPr/>
        </p:nvSpPr>
        <p:spPr>
          <a:xfrm>
            <a:off x="2918687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171093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251482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503888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489690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742096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76415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001656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所选书籍简介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核心观点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护理实践需要注重护理技能的培养和提高，包括基础护理技能、专科护理技能等。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护理教育是培养合格护理人员的重要途径，需要注重理论与实践的结合。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主题：护理实践与研究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护理实践需要以患者为中心，关注患者的生理、心理、社会等多方面的需求。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护理管理是提高护理质量的关键，需要建立完善的护理管理制度和流程。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书籍主题和核心观点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在阅读过程中，我深刻认识到护理实践的重要性，以及护理人员需要具备全面的理论知识和实践技能。同时，我也意识到自己在某些方面还存在不足，需要进一步加强学习和实践。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书的学习，我更加明确了护理专业的使命和责任，也更加坚定了自己从事护理工作的决心和信心。同时，我也深刻体会到不断学习和进步的重要性，只有不断提高自己的专业素养和实践能力，才能更好地为患者提供优质的护理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阅读过程中的思考和感悟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https://d.book118.com/818016051077006041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2024-09-20T10:14:26.517</cp:lastPrinted>
  <dcterms:created xsi:type="dcterms:W3CDTF">2024-09-20T02:14:26Z</dcterms:created>
  <dcterms:modified xsi:type="dcterms:W3CDTF">2024-09-20T02:14:28Z</dcterms:modified>
</cp:coreProperties>
</file>