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04662B-A52D-4662-AEAF-9FE12344D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0A08F0-AD4A-4180-9433-F16C3A7BF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7598AB-415E-4CCD-98AA-A6DB0595F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5A8E1F-3209-4ABC-8279-7DF73CED8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FE131-AD7C-4076-866F-0DF4C6B058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1E1911-FA3E-445A-AC43-0410A868F3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DF1A2A-C944-487E-A5CF-A6CF918378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95D951-EF41-4424-AFB8-85CC710E0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8261A1-5D0B-4410-99FF-D055F56C5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41DDC-F57A-4E97-8F63-8658F733E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D0625-21CF-4A2B-8BF7-21A65B3F3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200050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家政行业大数据隐私保护策略</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2024-01-15</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家政行业大数据隐私保护的重要性</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大数据隐私保护策略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实施大数据隐私保护的挑战与对策</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r="-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r="2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r="-3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主题背景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保护家政服务人员和客户的隐私信息对于维护社会稳定和信任至关重要。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随着家政行业的快速发展，大数据技术的应用越来越广泛，但同时也带来了隐私泄露的风险。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通过大数据分析，了解客户需求和行为习惯，提供更精准的家政服务。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客户画像</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服务优化</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r="-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人员管理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r="-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利用大数据分析家政服务过程中的问题，优化服务流程和质量。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通过数据分析对家政服务人员进行绩效评估和培训，提高服务质量。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大数据在家政行业的应用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家政行业大数据隐私保护的重要性</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b="-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家政服务涉及大量客户个人信息，如姓名、地址、联系方式等，一旦泄露可能导致骚扰、诈骗等风险。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家政服务人员在工作过程中可能接触到家庭成员的生活细节，如家庭成员关系、生活习惯等，这些信息一旦泄露可能对家庭隐私造成侵犯。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客户隐私泄露的风险</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家庭隐私侵犯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客户个人信息泄露</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r="-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r="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r="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家政行业需遵守国家法律法规关于个人信息保护的规定，确保客户隐私权益得到保障。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遵守法律法规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企业需定期进行合规性审查，确保在收集、存储、使用和销毁客户信息的过程中符合相关法律法规要求。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合规性审查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法律法规与合规性要求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品牌形象受损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客户隐私泄露可能导致企业品牌形象受损，影响客户信任度，进而影响企业业务发展。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法律责任与罚款</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违反法律法规规定的隐私保护要求可能导致企业面临法律责任和罚款，增加企业经营风险。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r="-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对企业声誉的影响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大数据隐私保护策略</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在数据采集阶段，应对敏感信息进行匿名化处理，去除或模糊化个人信息，以保护用户隐私。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r="-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r="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r="-1"/>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匿名化处理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仅收集必要的数据，避免过度收集和存储用户信息，以减少数据泄露的风险。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最小化数据收集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在采集数据前，应向用户明确告知数据采集的目的和使用范围，确保用户知情权。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明确告知目的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数据采集策略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b="-2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b="-2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b="-2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数据存储与处理策略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加密存储</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对敏感数据进行加密存储，确保即使数据被盗或泄露，也无法被轻易解密和使用。</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访问控制</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实施严格的访问控制策略，限制对数据的访问权限，仅允许授权人员访问相关数据。</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数据去标识化</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在存储和处理数据时，应去除或模糊化个人标识信息，以降低个人隐私泄露的风险。</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https://d.book118.com/818020005016006032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2024-09-09T09:25:38.032</cp:lastPrinted>
  <dcterms:created xsi:type="dcterms:W3CDTF">2024-09-09T01:25:38Z</dcterms:created>
  <dcterms:modified xsi:type="dcterms:W3CDTF">2024-09-09T01:25:39Z</dcterms:modified>
</cp:coreProperties>
</file>