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1A81D-E4E0-4FE5-B009-760AECD3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18123-E76D-4AB0-BC03-338E840E8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E821B-6CDD-4CC3-904B-78F011DF3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B3ADE-65F4-4793-A0EA-9E5A96A6E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F4BD0-A0C3-47A1-8225-BDA95655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DE44D7-A2CE-4EF3-8CC9-5588A4195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DE456-F193-4AB4-B3D3-E2E8DF418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ECA62-5A65-490B-936B-75BBB6B6D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245AD-3E69-43E7-B95A-B968F10FC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ECA77-A56B-4122-A709-CFA439682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CC8D3-13CC-4FE0-98EF-41FB3E651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012512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卓越服务营销：提升客户满意度与忠诚度的关键策略\n## 1.卓越服务营销的基本概念与重要性\n### 1.1卓越服务营销的定义与核心要素\n### 1.2卓越服务营销与客户满意度的关系\n### 1.3卓越服务营销与企业竞争优势的关联\n## 2.识别并满足客户需求：卓越服务营销的第一步\n### 2.1深入了解客户需求：市场调查与数据分析\n### 2.2精准匹配客户需求：产品与服务设计\n### 2.3持续跟踪客户需求变化：客户关系管理\n## 3.提升服务质量：卓越服务营销的基石\n### 3.1建立服务质量标准与评价体系\n### 3.2提高服务人员的技能与素质\n### 3.3优化服务流程与环节\n## 4.创造独特的客户体验：卓越服务营销的差异化武器\n### 4.1打造独特的品牌故事与价值观\n### 4.2设计难忘的客户互动环节\n### 4.3利用数字化技术提升客户体验\n## 5.构建忠诚度计划：卓越服务营销的客户留存策略\n### 5.1设计具有吸引力的忠诚度计划\n### 5.2持续优化忠诚度计划：客户反馈与数据分析\n### 5.3忠诚度计划与整体营销策略的协同\n## 6.测量与评估卓越服务营销效果：持续改进的关键\n### 6.1建立卓越服务营销的绩效评估体系\n### 6.2收集与分析客户反馈：了解服务优缺点\n### 6.3根据评估结果持续改进：追求卓越服务营销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100"/>
              <a:t>卓越服务营销：提升客户满意度与忠诚度的关键策略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卓越服务营销的基本概念与重要性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卓越服务营销是一种以提高客户满意度和忠诚度为目标的营销策略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关注客户需求和期望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提供高质量的服务和产品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创造独特的客户体验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核心要素包括：服务质量、客户体验和客户忠诚度计划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服务质量：满足客户需求并提供卓越的服务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客户体验：提供难忘的客户互动和满足感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客户忠诚度计划：激励客户保持长期关系的策略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卓越服务营销的定义与核心要素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卓越服务营销有助于提高客户满意度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提供满足客户需求的产品和服务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提供高质量的客户体验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建立客户忠诚度计划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高客户满意度带来更高的客户忠诚度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降低客户流失率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提高客户推荐率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增强企业口碑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卓越服务营销与客户满意度的关系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卓越服务营销有助于企业建立竞争优势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区分竞争对手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提升企业品牌形象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企业竞争优势有助于提高市场份额和盈利能力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吸引更多潜在客户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降低营销成本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提高产品定价能力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卓越服务营销与企业竞争优势的关联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识别并满足客户需求：卓越服务营销的第一步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深入了解客户需求：市场调查与数据分析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市场调查：收集客户意见和建议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深度访谈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小组讨论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数据分析：挖掘客户行为和心理需求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客户购买记录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客户投诉与反馈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客户社交媒体互动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精准匹配客户需求：产品与服务设计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根据客户需求设计产品和服务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满足客户的实际需求和期望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考虑客户的便利性和成本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创新产品和服务模式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持续优化产品和服务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收集客户反馈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竞争对手分析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市场趋势洞察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持续跟踪客户需求变化：客户关系管理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客户关系管理（CRM）系统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收集客户信息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分析客户行为和需求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提供个性化服务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与客户保持良好沟通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定期回访客户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提供客户支持和服务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倾听客户意见和建议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提升服务质量：卓越服务营销的基石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服务质量标准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设定明确的服务目标和指标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制定服务流程和操作规范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建立服务质量监控机制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评价体系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内部和外部审计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建立服务质量标准与评价体系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培训和发展计划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培养客户服务和沟通技巧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鼓励员工持续学习和成长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激励和激励机制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提供竞争力的薪酬和福利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设立奖励和表彰制度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营造积极的工作氛围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提高服务人员的技能与素质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优化服务流程与环节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服务流程优化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简化繁琐环节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确保服务质量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客户参与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征求客户意见和建议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让客户参与服务设计和改进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https://d.book118.com/818020125127006043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卓越服务营销：提升客户满意度与忠诚度的关键策略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2024-09-23T14:34:04.735</cp:lastPrinted>
  <dcterms:created xsi:type="dcterms:W3CDTF">2024-09-23T06:34:04Z</dcterms:created>
  <dcterms:modified xsi:type="dcterms:W3CDTF">2024-09-23T06:34:06Z</dcterms:modified>
</cp:coreProperties>
</file>