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5.png" /><Relationship Id="rId6" Type="http://schemas.openxmlformats.org/officeDocument/2006/relationships/image" Target="../media/image6.svg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A582C-D93C-4119-A874-B83896D23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990C9-B112-4476-AA1E-E5A9D98FE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5FCAA-C68D-4AF1-8410-BE75582A1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309E3-1D84-43DC-A4FF-30031D29C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1F50C-900C-4604-89EA-2FBA8DDE5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FC8C3-CB17-449A-B800-26553DAD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4EEA7-E883-4875-8F16-C6AFC69C4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2FD11-E684-4EB2-9413-66461A162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E30EF-D419-43A1-9D43-7524FD032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2FF63-DBFC-4551-8D13-EEBE38B70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3DB60-D671-45F7-8B63-525242FD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pic>
        <p:nvPicPr>
          <p:cNvPr id="12" name="@svg_logo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80837" y="5840527"/>
            <a:ext cx="609600" cy="122798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7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_b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9700" y="3917984"/>
            <a:ext cx="6972301" cy="294001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0126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高绩效团队和领导力发展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高绩效团队的特征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人力资源管理在高绩效团队和领导力发展中的角色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1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2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如何培养和发展高绩效团队和领导力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4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5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高绩效团队和领导力发展的挑战与应对策略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领导力在团队中的作用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高绩效团队的特征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明确的目标和愿景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高绩效团队有明确的目标和愿景，团队成员都清楚团队的方向和目的。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目标和愿景是具体的、可衡量的、可实现的、相关的、有时间限制的（SMART原则）。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目标和愿景能够激发团队成员的积极性和创造力，使他们愿意为团队的成功付出努力。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目标和愿景是团队文化的重要组成部分，能够引导团队成员的行为和决策。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高效的沟通和协作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团队成员之间互相信任，愿意分享信息和资源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团队成员之间互相尊重，愿意听取他人的意见和建议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团队成员能够有效协作，共同完成任务和目标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团队成员之间的沟通顺畅，信息传递准确及时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互补的技能和知识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团队成员具备不同的技能和知识，可以互相补充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团队成员之间的技能和知识可以形成互补，提高团队的整体能力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互补的技能和知识可以促进团队成员之间的合作和沟通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互补的技能和知识可以提高团队的创新能力和问题解决能力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共同的价值观和行为准则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799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6697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97301" y="2292885"/>
            <a:ext cx="1431226" cy="320792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团队成员有共同的目标和愿景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527806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529704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630308" y="2292885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团队成员有共同的价值观和行为准则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360813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362711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63315" y="2292885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团队成员互相尊重、信任和支持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3820" y="1911984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5718" y="1911984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6322" y="2292885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团队成员有良好的沟通和协作能力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8026827" y="1913249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8028725" y="1913249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129329" y="2294150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团队成员有强烈的责任感和使命感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859834" y="1913249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861732" y="1913249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962336" y="2294150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团队成员有持续学习和创新的能力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领导力在团队中的作用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引领方向和目标设定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引领方向：通过沟通和激励，引导团队成员朝着共同的目标努力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领导力在团队中的作用：引领团队方向和目标设定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目标设定：明确团队的长期和短期目标，确保团队成员有明确的方向和动力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调整和优化：根据团队实际情况，调整和优化目标，确保目标的实现和团队的发展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激励和鼓舞团队成员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领导者需要具备激励和鼓舞团队成员的能力，以激发他们的积极性和创造力。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领导者还需要关注团队成员的个人成长和职业发展，为他们提供培训和学习机会，帮助他们实现个人价值。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领导者的激励和鼓舞可以增强团队成员的归属感和忠诚度，提高团队的凝聚力和向心力。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领导者可以通过设定明确的目标、提供支持和资源、表扬和奖励等方式来激励团队成员。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培养和发展团队成员的技能和潜力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识别团队成员的优势和潜力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制定个性化的培训计划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提供实践机会，让团队成员在实践中成长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鼓励团队成员不断学习和探索，提高自身能力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建立信任和良好的人际关系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信任是领导力的基础，是团队成功的关键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建立信任的方法：诚实、透明、公正、尊重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良好的人际关系有助于提高团队凝聚力和协作效率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建立良好的人际关系的方法：沟通、倾听、理解、支持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人力资源管理在高绩效团队和领导力发展中的角色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招聘和选拔具备高绩效潜力的团队成员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799" y="1747076"/>
            <a:ext cx="1962734" cy="39496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304" y="1747076"/>
            <a:ext cx="1958592" cy="2098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78088" y="2162268"/>
            <a:ext cx="1797735" cy="340169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明确岗位需求：根据团队目标和战略，明确所需人才的技能和素质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904146" y="1747076"/>
            <a:ext cx="1962734" cy="39496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906651" y="1747076"/>
            <a:ext cx="1958592" cy="2098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987435" y="2162268"/>
            <a:ext cx="1797735" cy="34030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制定招聘计划：确定招聘渠道、时间、预算等，制定详细的招聘计划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113493" y="1747076"/>
            <a:ext cx="1962734" cy="39496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115371" y="1747076"/>
            <a:ext cx="1958592" cy="2098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196155" y="2162268"/>
            <a:ext cx="1797735" cy="34030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筛选简历：根据岗位需求，筛选出符合条件的简历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322840" y="1747076"/>
            <a:ext cx="1962734" cy="39496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324718" y="1747076"/>
            <a:ext cx="1958592" cy="2098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405502" y="2162268"/>
            <a:ext cx="1797735" cy="34030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面试评估：通过面试，评估候选人的素质、技能和潜力，选择具备高绩效潜力的团队成员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532187" y="1748329"/>
            <a:ext cx="1962734" cy="394963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534065" y="1748329"/>
            <a:ext cx="1958592" cy="20987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614849" y="2164147"/>
            <a:ext cx="1797735" cy="340303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提供培训和发展机会：为团队成员提供培训和发展机会，帮助他们提升能力和绩效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https://d.book118.com/818020126106006043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61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7.xml><?xml version="1.0" encoding="utf-8"?>
<p:tagLst xmlns:p="http://schemas.openxmlformats.org/presentationml/2006/main">
  <p:tag name="KSO_WM_TEMPLATE_CATEGORY" val="custom"/>
  <p:tag name="KSO_WM_TEMPLATE_INDEX" val="20231218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TEMPLATE_CATEGORY" val="custom"/>
  <p:tag name="KSO_WM_TEMPLATE_INDEX" val="20231218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224.xml><?xml version="1.0" encoding="utf-8"?>
<p:tagLst xmlns:p="http://schemas.openxmlformats.org/presentationml/2006/main">
  <p:tag name="KSO_WM_TEMPLATE_CATEGORY" val="custom"/>
  <p:tag name="KSO_WM_TEMPLATE_INDEX" val="20231218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高绩效团队和领导力发展</vt:lpstr>
      <vt:lpstr>目录</vt:lpstr>
      <vt:lpstr>高绩效团队的特征</vt:lpstr>
      <vt:lpstr>明确的目标和愿景</vt:lpstr>
      <vt:lpstr>高效的沟通和协作</vt:lpstr>
      <vt:lpstr>互补的技能和知识</vt:lpstr>
      <vt:lpstr>共同的价值观和行为准则</vt:lpstr>
      <vt:lpstr>领导力在团队中的作用</vt:lpstr>
      <vt:lpstr>引领方向和目标设定</vt:lpstr>
      <vt:lpstr>激励和鼓舞团队成员</vt:lpstr>
      <vt:lpstr>培养和发展团队成员的技能和潜力</vt:lpstr>
      <vt:lpstr>建立信任和良好的人际关系</vt:lpstr>
      <vt:lpstr>人力资源管理在高绩效团队和领导力发展中的角色</vt:lpstr>
      <vt:lpstr>招聘和选拔具备高绩效潜力的团队成员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2024-09-23T07:28:42.027</cp:lastPrinted>
  <dcterms:created xsi:type="dcterms:W3CDTF">2024-09-22T23:28:42Z</dcterms:created>
  <dcterms:modified xsi:type="dcterms:W3CDTF">2024-09-22T23:28:44Z</dcterms:modified>
</cp:coreProperties>
</file>