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45A46-CDD5-46AE-B10F-3BBFEF6B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21484-0565-469C-A0B3-17DB3196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9385E-0B9A-44D7-B732-9075CD548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B59B2-D7C7-4DA8-85C4-D6320E65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53AEE-606C-4CF5-ACCB-A1E73D957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861EC-825C-48FA-9621-17B423DBD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AB2C1-145C-4EF7-9BEB-DE3E088C1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1D0CF-A793-4804-896D-300672EAC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2A876-1ADE-493C-85ED-DBB63CC67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69BEB-79AD-41A4-903D-CCAAA5D88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37933-5E55-45FE-BA23-A5AE1F25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0141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期经期的处理方法及注意事项\n## 1.孕期经期的基本概念及重要性\n### 1.1孕期经期的定义与原因\n### 1.2孕期经期对孕妇的影响\n### 1.3孕期经期对胎儿的影响\n## 2.孕期经期的处理方法\n### 2.1保持良好生活习惯和心理状态\n### 2.2合理饮食与营养补充\n### 2.3适量运动与休息\n## 3.孕期经期的注意事项\n### 3.1避免剧烈运动和重体力劳动\n### 3.2注意个人卫生和生殖器官护理\n### 3.3定期产检与医生沟通\n## 4.孕期经期的异常情况及应对措施\n### 4.1孕期经期出血的异常情况\n### 4.2孕期经期腹痛的异常情况\n### 4.3孕期经期感染的异常情况\n## 5.孕期经期的心理调适\n### 5.1孕期经期的心理压力及原因\n### 5.2心理调适的方法与技巧\n### 5.3寻求社会支持与心理疏导\n## 6.孕期经期的护理与保健\n### 6.1孕期经期的日常护理要点\n### 6.2孕期经期的保健操与按摩\n### 6.3孕期经期的中医调理方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孕期经期的处理方法及注意事项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孕期经期的基本概念及重要性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孕期经期是指在怀孕期间出现的月经现象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通常在怀孕的前3个月出现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由于体内激素水平波动导致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也可能与其他因素如压力、疾病等有关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孕期经期的原因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激素水平波动：怀孕后，体内雌激素和孕激素水平发生变化，可能导致月经出现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子宫内膜脱落：怀孕期间，子宫内膜仍然有可能脱落，形成月经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其他因素：如压力、疾病、药物等也可能影响孕期经期的出现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孕期经期的定义与原因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孕期经期对孕妇的影响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对孕妇的生理影响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可能导致贫血：孕期经期可能导致出血量增加，从而导致贫血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可能影响胎儿发育：孕期经期可能导致激素水平波动，影响胎儿发育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对孕妇的心理影响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可能增加焦虑和压力：孕期经期可能让孕妇担心胎儿的健康，从而增加焦虑和压力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可能影响睡眠质量：孕期经期可能导致身体不适，从而影响睡眠质量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孕期经期对胎儿的影响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对胎儿生长发育的影响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可能影响胎儿的营养供应：孕期经期可能导致孕妇出血量增加，从而影响胎儿的营养供应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可能影响胎儿的激素水平：孕期经期可能导致孕妇体内激素水平波动，从而影响胎儿的激素水平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对胎儿出生后的影响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可能影响新生儿的生理发育：孕期经期可能导致新生儿出生时体重偏低，或其他生理发育问题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可能影响新生儿的心理发育：孕期经期可能导致新生儿出生后情绪不稳定，或其他心理发育问题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孕期经期的处理方法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养成良好的作息习惯</a:t>
                </a:r>
                <a:endParaRPr/>
              </a:p>
            </p:txBody>
          </p:sp>
          <p:sp>
            <p:nvSpPr>
              <p:cNvPr id="26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保证充足的睡眠时间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避免熬夜和过度劳累</a:t>
                </a:r>
                <a:endParaRPr/>
              </a:p>
            </p:txBody>
          </p:sp>
        </p:grpSp>
        <p:grpSp>
          <p:nvGrpSpPr>
            <p:cNvPr id="26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保持良好的饮食习惯</a:t>
                </a:r>
                <a:endParaRPr/>
              </a:p>
            </p:txBody>
          </p:sp>
          <p:sp>
            <p:nvSpPr>
              <p:cNvPr id="2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合理搭配饮食，保证营养均衡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避免过多食用刺激性食物</a:t>
                </a:r>
                <a:endParaRPr/>
              </a:p>
            </p:txBody>
          </p:sp>
        </p:grpSp>
        <p:grpSp>
          <p:nvGrpSpPr>
            <p:cNvPr id="27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保持良好的心理状态</a:t>
                </a:r>
                <a:endParaRPr/>
              </a:p>
            </p:txBody>
          </p:sp>
          <p:sp>
            <p:nvSpPr>
              <p:cNvPr id="27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学会调整心态，保持乐观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适当参加一些娱乐活动，放松心情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保持良好生活习惯和心理状态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合理搭配饮食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多吃富含铁、钙、叶酸等营养物质的食物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避免过多食用油腻、辛辣等刺激性食物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在医生建议下适当补充孕期维生素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可以根据个人需求选择合适的孕期保健品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合理饮食与营养补充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可以选择一些适合孕妇的运动，如孕妇瑜伽、散步等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运动时要注意安全，避免剧烈运动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适当休息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保证充足的休息时间，避免过度劳累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可以适当进行一些轻松的休闲活动，如看书、听音乐等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适量运动与休息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孕期经期的注意事项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避免剧烈运动和重体力劳动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剧烈运动可能导致流产或早产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因此要避免剧烈运动，如跑步、跳跃等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重体力劳动可能导致身体不适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因此要避免长时间站立、搬运重物等重体力劳动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注意个人卫生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每天清洗外阴，保持清洁干燥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勤换内裤，避免感染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生殖器官护理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避免使用刺激性强的洗液和护垫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可以使用温和的护理产品，如孕妇专用护理液等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注意个人卫生和生殖器官护理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定期产检与医生沟通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定期产检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按照医生的建议进行定期产检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可以及时发现并处理孕期经期可能出现的异常情况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与医生沟通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将孕期经期的症状和感受及时告知医生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根据医生的建议采取相应的处理措施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https://d.book118.com/818020141136006042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孕期经期的处理方法及注意事项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2024-09-22T06:26:32.597</cp:lastPrinted>
  <dcterms:created xsi:type="dcterms:W3CDTF">2024-09-21T22:26:32Z</dcterms:created>
  <dcterms:modified xsi:type="dcterms:W3CDTF">2024-09-21T22:26:34Z</dcterms:modified>
</cp:coreProperties>
</file>