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BA6965-2EDC-4046-A805-D52DE79F6F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5F063E-C79D-49AB-AB7A-1A4AA786EC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512039-4412-4678-99BC-CBE952BAD4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E093D8-CB6D-48E6-B7FD-FA94CA2C1B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C284BFD-845D-492C-9EA2-1E114CF7D6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5846031-D063-48C3-BA8A-2F791EBC2B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AF48488-5F16-413D-A859-4AE50F4386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FDE8EE-CE86-42B5-9E10-B9FD24B9D0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FF4053-2DA7-4A87-B0D8-E899420BBD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40E425-647B-446D-A666-2B9BBB2EE5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FEE834-7B39-4187-9A2C-0E35DFD238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emf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8022076117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主题宴会摆台设计方案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798081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15506" y="5229894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2024-01-24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宴会主题介绍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宴会摆台设计理念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宴会摆台设计方案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主题宴会摆台实施细节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主题宴会摆台效果评估与反馈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宴会主题介绍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创新体验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主题宴会提供了一种新颖、独特的餐饮体验，为消费者带来别具一格的享受。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市场趋势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随着消费者对个性化体验的需求增加，主题宴会成为市场的新趋势。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文化传承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通过主题宴会，可以传播和弘扬传统文化，满足消费者对文化体验的需求。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主题选择的原因和背景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利用特色装饰物、道具等，营造出与主题相符的氛围。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特色装饰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特色菜品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特色服务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根据主题设计特色菜品，使菜品与主题相呼应。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提供与主题相关的特色服务，如特定服饰、礼仪等。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主题的特色和风格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挖掘主题相关的历史文化背景，丰富宴会的文化内涵。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历史背景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融入与主题相关的艺术元素，提升宴会的艺术价值。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艺术元素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通过主题传达某种价值观，如环保、慈善等，提升宴会的意义。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价值观体现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主题的文化内涵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宴会摆台设计理念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首先需要明确宴会的主题，如商务宴请、家庭聚会、婚礼庆典等，根据主题来确定摆台的设计风格和元素。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5042" r="1504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宴会主题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了解宴会的参与者，包括年龄、性别、职业等因素，以便为他们提供符合需求的摆台设计。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目标受众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考虑到宴会的场地特点，如室内或室外、大型或小型场地等，来合理安排摆台的空间布局和装饰。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场地特点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设计理念的形成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色彩搭配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通过色彩的搭配来营造出符合主题的氛围，如使用暖色调来营造温馨的氛围，使用冷色调来营造清新的氛围。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餐具选择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选择与主题相符合的餐具，如使用高档的骨瓷餐具来提升商务宴请的品质感，使用可爱的儿童餐具来满足家庭聚会的趣味性。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布置元素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利用花卉、蜡烛、彩带等装饰元素来丰富摆台的视觉效果，同时也可以通过布置元素来强调主题。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设计理念的体现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设计理念的实践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总结实践经验，不断积累和提高自己的设计能力，以便更好地完成未来的主题宴会摆台设计任务。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实践经验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在具体实践中，需要按照设计理念逐步实施，从确定宴会主题、目标受众和场地特点开始，到色彩搭配、餐具选择和布置元素的实施。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实践步骤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通过实践来检验设计理念的可行性和效果，不断调整和完善，以达到最佳的摆台效果。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实践效果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宴会摆台设计方案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328795" y="1294832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632910" y="1424361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宴会厅大小与形状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632910" y="1910708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根据宴会规模和需求，选择合适的宴会厅大小和形状，确保空间充足且布局合理。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5163133" y="1294832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28795" y="2945066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5632910" y="3074595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舞台与观众区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632910" y="3560941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根据宴会主题和活动需求，合理规划舞台位置和大小，以及观众区的布置和座位安排。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5163133" y="2945066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328795" y="4595300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632910" y="4724828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入口与出口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632910" y="5211175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确保宴会厅的入口和出口宽敞、明显，方便宾客进出，同时设置适当的指示牌和引路人员。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163133" y="4595300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宴会场地布局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https://d.book118.com/818022076117006036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2024-09-16T05:16:09.461</cp:lastPrinted>
  <dcterms:created xsi:type="dcterms:W3CDTF">2024-09-15T21:16:09Z</dcterms:created>
  <dcterms:modified xsi:type="dcterms:W3CDTF">2024-09-15T21:16:11Z</dcterms:modified>
</cp:coreProperties>
</file>