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ED8F1-A037-48C5-A86C-F17BBEE4A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83C1C-93CF-4DA7-8B4C-626FA8DA3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51FAC-CB4F-435E-87F0-3BFC8537C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AEEAA9-7B70-4EF8-B2FC-37345EDA0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CDC4EB-E932-4F08-890A-90E8D909A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CA9318-C740-4AF4-BDC8-5BB35390F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2B78DB-EE07-496C-B68F-9C263C58C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049A65-14F4-4C8F-A38D-D446D997B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BDC415-E01E-4F28-9A7D-F1D1C0425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9032D-17F5-411D-8B3E-A7688D06C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8B557D-FC7E-4772-AC6D-AE782CA99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22114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交通运输设施提升计划项目实施方案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交通运输设施提升方案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项目实施保障措施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项目风险评估与应对策略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项目效益评估与持续改进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当前交通运输设施普遍存在老化问题，如道路破损、桥梁结构疲劳等，亟需进行维修和更新。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设施老化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960" r="896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交通拥堵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958" r="16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缺乏智能化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828" r="2382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城市交通拥堵问题严重，制约了经济发展和居民生活质量提升。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现有交通设施智能化水平不足，无法满足智能交通系统发展需求。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交通运输设施现状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通过改善交通设施条件，提高交通运行效率，减少拥堵现象。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375" r="133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333" r="103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7708" r="27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提升交通效率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交通运输是经济发展的重要支撑，设施提升有助于降低物流成本，提高区域竞争力。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改善交通环境，提高居民出行便捷性和安全性。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提高居民生活质量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设施更新改造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完成老旧设施的维修和更新工作，提高设施使用性能。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缓解交通拥堵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通过优化交通组织、提高道路通行能力等措施，有效缓解交通拥堵问题。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提升智能化水平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引入先进的智能交通技术和管理手段，提高交通运输设施智能化水平。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在项目实施过程中注重环保、节能等方面的考虑，推动交通运输行业可持续发展。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项目实施计划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政府引导，市场运作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发挥政府在政策制定、资金扶持等方面的引导作用，同时激发市场活力，吸引社会资本参与项目建设。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创新驱动，科技支撑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注重科技创新和智能化发展，提高交通运输设施的运行效率和服务水平。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统筹规划，分步实施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从全局出发，制定整体规划和长远目标，明确各阶段的任务和重点，确保项目有序推进。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4512" r="2451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总体实施策略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前期准备阶段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完成项目可行性研究、立项审批、资金筹措等前期工作，制定详细的项目实施计划和时间表。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建设实施阶段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按照项目规划和设计要求，组织施工力量进行建设，确保工程质量和进度符合要求。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运营维护阶段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在项目建成投运后，建立完善的运营维护体系，确保交通运输设施安全、稳定、高效运行。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分阶段实施计划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完成项目试运行和调试工作，正式投入运营，为公众提供便捷、高效的交通运输服务。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项目竣工验收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组织专家对项目进行竣工验收，确保工程质量和安全符合国家标准和合同约定。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主体工程完工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完成主体工程建设任务，包括道路、桥梁、隧道等关键工程的建设。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项目立项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完成项目建议书、可行性研究报告等编制工作，获得政府主管部门批准立项。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工程开工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完成施工准备工作，包括施工队伍组建、材料设备采购等，举行开工仪式。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关键节点与里程碑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交通运输设施提升方案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路面改造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改善道路排水系统，防止积水对交通造成影响。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排水系统优化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照明设施升级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交通标志标线完善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规范和完善道路交通标志标线，提高交通指示和引导效果。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对破损、老化的路面进行翻新，提高道路通行能力和舒适度。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更新道路照明设施，提高夜间道路照明度，保障行车安全。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道路基础设施改造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511" r="1851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调整和优化公交线路和班次，提高公交服务覆盖率和便捷性。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公交线网优化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更新老旧公交车辆，提升公交车辆舒适度和环保性能。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公交车辆更新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规范出租车市场，提高出租车服务质量和效率。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出租车服务提升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鼓励共享交通发展，提供多样化出行选择，缓解城市交通压力。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共享交通发展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公共交通服务优化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https://d.book118.com/818022114035006025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2024-09-01T19:23:33.722</cp:lastPrinted>
  <dcterms:created xsi:type="dcterms:W3CDTF">2024-09-01T11:23:33Z</dcterms:created>
  <dcterms:modified xsi:type="dcterms:W3CDTF">2024-09-01T11:23:35Z</dcterms:modified>
</cp:coreProperties>
</file>