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0E001A-F45A-4C4E-AB47-314974857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4C05B-E204-4D7E-9833-14E865618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21CF38-4CC0-442B-8E30-FC4494A7D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D5650B-7CD7-4C6C-BA09-82BB3D329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6858AB-FCD4-42C7-8957-BC4BB2358C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747789-9470-46E5-BA55-0C59CCE879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A6A252-FE8F-433D-8BFF-08A863747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D8BBC2-7C43-4241-938B-F5BCD3857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468AA-32A7-4470-95E1-61AB924AE9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248741-5834-4467-AE2B-D1E68946C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2F020A-9E30-46B7-9E5D-0713FF4C2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2303306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铁路工程安全管理制度</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铁路工程安全管理制度体系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铁路工程安全风险评估与控制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铁路工程安全事故应急预案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铁路工程安全事故调查与处理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铁路工程安全文化建设与培训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铁路工程安全管理概述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铁路工程安全管理是指对铁路工程建设过程中涉及的安全问题进行预防、监控和应对的管理活动。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系统性、全面性、预防性、动态性。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06" r="21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50" b="7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铁路工程建设涉及大量的人员，保障他们的生命安全是首要任务。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保障人员安全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安全管理制度有助于提高工程质量，减少因安全问题导致的工程质量下降。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提高工程质量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通过有效的安全管理，可以降低事故发生的概率，减少经济损失。</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降低事故风险</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良好的安全管理制度有助于提升企业的社会形象和声誉。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提升企业形象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铁路工程安全管理的重要性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历史回顾</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发展趋势</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成功案例</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经验教训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铁路工程安全管理的历史与发展</a:t>
              </a:r>
            </a:p>
          </p:txBody>
        </p:sp>
      </p:grpSp>
      <p:pic>
        <p:nvPicPr>
          <p:cNvPr id="28" name="Picture 28"/>
          <p:cNvPicPr>
            <a:picLocks noChangeAspect="1"/>
          </p:cNvPicPr>
          <p:nvPr/>
        </p:nvPicPr>
        <p:blipFill>
          <a:blip r:embed="rId2"/>
          <a:srcRect l="16172" r="1617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8344" r="183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从铁路工程安全管理的起源、发展历程到现状进行简要回顾。</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分析铁路工程安全管理未来的发展趋势和方向，如智能化、信息化等。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列举几个铁路工程安全管理的成功案例，展示其在实践中的效果和价值。</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总结铁路工程安全管理过程中的经验教训，为未来的工作提供借鉴和参考。</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铁路工程安全管理制度体系</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建立完善的安全管理组织架构</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明确各级管理人员职责，确保安全管理工作的有效实施。</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建立安全风险评估机制</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对工程项目进行全面的安全风险评估，确定重点防范领域和措施。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制定安全管理工作流程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规范安全检查、隐患排查、事故处理等工作的流程，提高工作效率。</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安全管理体系建设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https://d.book118.com/818023033064006023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2024-08-30T01:48:39.666</cp:lastPrinted>
  <dcterms:created xsi:type="dcterms:W3CDTF">2024-08-29T17:48:39Z</dcterms:created>
  <dcterms:modified xsi:type="dcterms:W3CDTF">2024-08-29T17:48:41Z</dcterms:modified>
</cp:coreProperties>
</file>