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9EA745-C2C3-4E92-90C3-E390C5670A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CE4AA3-E2FC-4345-AE85-D34E40FD5B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412B793-9CB6-415E-98AA-B5E64A96F0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7B05298-9C98-4438-B75A-37761E3800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D11EA00-8C90-499C-9F0A-3F4BCAE7D3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855DE01-5479-4462-A662-AA2BD58DDE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56A4E4B-B67B-40F6-A5CA-49521168107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CBED56-4649-42F0-A5C2-990BD39AA7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E8B515-C89B-45CD-AD50-C2DBC8B9E1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D330FE-87C7-478A-B62E-747DF965A2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49DDD1-EE75-4518-A0ED-F8DFC190A3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02304606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2024年传媒广告行业管理手册</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行业概述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行业政策与法规</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行业主要参与者</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行业价值链</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行业挑战与机遇</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行业案例研究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303" r="2130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传媒广告行业是指通过各种传媒平台，如电视、广播、报纸、互联网等，进行广告宣传和营销的行业。</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根据传媒平台的不同，传媒广告行业可以分为电视广告、广播广告、报纸广告、互联网广告等。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规模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全球传媒广告市场规模巨大，根据市场研究报告，2024年全球传媒广告市场规模预计将达到XXXX亿美元。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增长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随着科技的发展和消费者行为的改变，全球传媒广告市场呈现出逐年增长的趋势。其中，互联网广告的增长速度最快，成为推动整个行业增长的主要动力。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5608" r="3560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行业规模与增长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0811" r="30811"/>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随着数字化技术的不断发展，传统媒体逐渐向数字媒体转型，数字广告的份额不断扩大。</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数字化转型</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个性化与精准营销</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社交媒体与短视频的崛起</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跨界合作与创新</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大数据和人工智能技术的应用使得广告能够更加精准地投放给目标受众，提高广告效果。</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社交媒体和短视频平台成为广告主越来越重要的投放渠道，未来有望继续保持增长。</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广告主与各种行业的跨界合作与创新成为趋势，为广告创意提供了更多可能性。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行业政策与法规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规定广告中不得包含的内容，如虚假、误导性信息，歧视性言论等。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广告内容准则</a:t>
            </a:r>
          </a:p>
        </p:txBody>
      </p:sp>
      <p:pic>
        <p:nvPicPr>
          <p:cNvPr id="5" name="Picture 5"/>
          <p:cNvPicPr>
            <a:picLocks noChangeAspect="1"/>
          </p:cNvPicPr>
          <p:nvPr/>
        </p:nvPicPr>
        <p:blipFill>
          <a:blip r:embed="rId2"/>
          <a:srcRect l="31934" r="31934"/>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规定广告发布的渠道、时间、频率等，以确保广告的合法性和合规性。</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广告发布要求</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规定广告费用的计算方式和标准，以防止价格欺诈和不合理收费。</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广告费用标准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广告法规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9711" b="971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2203" b="2220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19612" r="1961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互联网广告法规</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互联网广告标识要求</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规定互联网广告必须具备明显的标识，以便用户识别。</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互联网广告投放规范</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规定互联网广告的投放方式、位置、时间等，以确保用户体验和合法性。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互联网广告数据管理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规定互联网广告数据的收集、使用和保护，以保护用户隐私和数据安全。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监测机构设立</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设立专门的广告监测机构，负责对广告进行实时监测和监管。</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违规行为处理</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对违反广告法规的行为进行调查和处理，采取相应的处罚措施。</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行业自律组织</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鼓励成立行业自律组织，推动广告行业的规范发展。</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广告监测与监管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行业主要参与者</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879079" y="1866934"/>
            <a:ext cx="390525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alpha val="100000"/>
                  </a:schemeClr>
                </a:solidFill>
                <a:latin typeface="Microsoft Yahei"/>
                <a:ea typeface="Microsoft Yahei"/>
                <a:cs typeface="Microsoft Yahei"/>
              </a:rPr>
              <a:t>广告公司是传媒广告行业的主要参与者之一，负责为客户提供各种广告策划、创意设计、媒体投放等服务。</a:t>
            </a:r>
          </a:p>
        </p:txBody>
      </p:sp>
      <p:sp>
        <p:nvSpPr>
          <p:cNvPr id="11" name="TextBox 11"/>
          <p:cNvSpPr txBox="1"/>
          <p:nvPr/>
        </p:nvSpPr>
        <p:spPr>
          <a:xfrm>
            <a:off x="7622173" y="4109530"/>
            <a:ext cx="4029075" cy="885825"/>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alpha val="100000"/>
                  </a:schemeClr>
                </a:solidFill>
                <a:latin typeface="Microsoft Yahei"/>
                <a:ea typeface="Microsoft Yahei"/>
                <a:cs typeface="Microsoft Yahei"/>
              </a:rPr>
              <a:t>广告公司之间的竞争激烈，为了在市场中脱颖而出，它们需要不断创新和提升服务质量。</a:t>
            </a:r>
          </a:p>
        </p:txBody>
      </p:sp>
      <p:sp>
        <p:nvSpPr>
          <p:cNvPr id="12" name="TextBox 12"/>
          <p:cNvSpPr txBox="1"/>
          <p:nvPr/>
        </p:nvSpPr>
        <p:spPr>
          <a:xfrm>
            <a:off x="653186" y="4992590"/>
            <a:ext cx="43434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alpha val="100000"/>
                  </a:schemeClr>
                </a:solidFill>
                <a:latin typeface="Microsoft Yahei"/>
                <a:ea typeface="Microsoft Yahei"/>
                <a:cs typeface="Microsoft Yahei"/>
              </a:rPr>
              <a:t>广告公司与客户之间的合作关系对双方都至关重要，因此建立良好的客户关系是广告公司的核心竞争力之一。</a:t>
            </a:r>
          </a:p>
        </p:txBody>
      </p:sp>
      <p:sp>
        <p:nvSpPr>
          <p:cNvPr id="13" name="TextBox 13"/>
          <p:cNvSpPr txBox="1"/>
          <p:nvPr/>
        </p:nvSpPr>
        <p:spPr>
          <a:xfrm>
            <a:off x="454963" y="3098058"/>
            <a:ext cx="39243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alpha val="100000"/>
                  </a:schemeClr>
                </a:solidFill>
                <a:latin typeface="Microsoft Yahei"/>
                <a:ea typeface="Microsoft Yahei"/>
                <a:cs typeface="Microsoft Yahei"/>
              </a:rPr>
              <a:t>大型广告公司通常拥有自己的创意设计团队、媒介投放团队和客户服务团队，能够为客户提供全方位的广告服务。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广告公司</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媒体平台</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媒体平台是传媒广告行业的另一个重要参与者，负责提供广告发布的渠道和平台。</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媒体平台通常拥有大量的用户和流量，能够为广告主提供广泛的曝光和传播机会。</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随着互联网技术的发展，媒体平台的类型和形式也在不断变化和演进，如社交媒体、视频平台、搜索引擎等。</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媒体平台需要不断创新和提升用户体验，以吸引更多的用户和广告主。</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广告技术提供商</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广告技术提供商是传媒广告行业的技术支持和服务提供者。</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02</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广告技术提供商主要提供广告投放、监测、数据分析等技术服务和支持，帮助广告公司和媒体平台提高广告投放效果和运营效率。</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03</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随着数字化和智能化的发展，广告技术提供商在行业中的地位越来越重要，其技术能力和服务质量直接影响到整个行业的健康发展。</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01</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https://d.book118.com/818023046066006030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2024-09-07T00:21:03.574</cp:lastPrinted>
  <dcterms:created xsi:type="dcterms:W3CDTF">2024-09-06T16:21:03Z</dcterms:created>
  <dcterms:modified xsi:type="dcterms:W3CDTF">2024-09-06T16:21:05Z</dcterms:modified>
</cp:coreProperties>
</file>