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B953C-C795-4C51-AA55-5A7C155FA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2D58F-5992-4F98-A4A4-19E00B7AE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8D85F-307B-4F8E-A774-7AC52BADE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EAEB8-717A-47BF-818C-C60EF756C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7FDC49-C5AF-420D-97D7-04740B2FF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68F901-969F-47B6-B92F-DB08C9436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C3A1F2-CD2D-42CC-82AD-8BECF2EB0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2656D6-5E66-4E8B-8270-5FA6E2322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2A5C1-6234-491A-91AC-ABD6F669B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B3C2B-EA79-492B-8959-7648C8796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9A052-F97B-4AB2-BDD5-41368D547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23136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尿样中氧氟沙星含量测定大全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氧氟沙星简介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尿样中氧氟沙星含量的测定方法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尿样中氧氟沙星含量测定的实验操作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尿样中氧氟沙星含量测定的注意事项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尿样中氧氟沙星含量测定的发展趋势与展望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氧氟沙星简介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氧氟沙星对多种革兰氏阳性菌、革兰氏阴性菌和支原体等均有较强的抗菌作用。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抗菌谱广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抑制DNA旋转酶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596" b="1059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易透过细胞膜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917" r="15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通过抑制细菌DNA旋转酶的活性，阻止细菌DNA的合成和复制，从而起到杀菌作用。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氧氟沙星具有较好的脂溶性，容易透过细菌细胞膜，在细胞内达到有效浓度，发挥抗菌作用。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氧氟沙星的药理作用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泌尿生殖系统感染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皮肤软组织感染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肠道感染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氧氟沙星的应用领域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3058" r="305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337" r="1533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用于治疗由敏感菌引起的急性支气管炎、慢性支气管炎急性发作、肺炎等。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用于治疗由敏感菌引起的尿道炎、膀胱炎、前列腺炎、淋病等。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用于治疗由敏感菌引起的皮肤脓疱病、毛囊炎、疖肿等。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用于治疗由敏感菌引起的细菌性痢疾、肠炎等。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如恶心、呕吐、腹泻、食欲不振等。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胃肠道反应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如皮疹、瘙痒、红斑、血管神经性水肿等。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过敏反应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如头痛、头晕、失眠、兴奋等。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中枢神经系统反应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长期或大量使用可能导致肝肾功能异常。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肝肾功能异常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氧氟沙星的不良反应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尿样中氧氟沙星含量的测定方法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https://d.book118.com/818023136017006027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2024-09-04T18:07:12.015</cp:lastPrinted>
  <dcterms:created xsi:type="dcterms:W3CDTF">2024-09-04T10:07:12Z</dcterms:created>
  <dcterms:modified xsi:type="dcterms:W3CDTF">2024-09-04T10:07:13Z</dcterms:modified>
</cp:coreProperties>
</file>