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8E925A-F8D3-4B7C-BA6E-0BEBCC9BD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8849F8-3D8B-43C6-A9F6-96C9C67A3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396753-167D-428C-9367-F91B37D6E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CB0248-6EBD-411F-B7CE-73E21BD60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4BB9A2-D4F9-4449-AC93-BB90BE8A70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F52D79-20D3-4680-9BA7-33CCE8083E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56D9B8-8E7B-4E0A-8FF9-5439969CEE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C49EE-2D71-4767-998E-A5A44BC08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40A4E8-420D-4356-AC4B-20177BD1D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67A4B3-7A30-4DBE-9916-FEC90B6FC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537F5-5234-490F-B0BA-D2CB74BFB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24014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如何设计在线学习的互动学习与协作学习模块的创新策略</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互动学习模块设计</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协作学习模块设计</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创新策略与实践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实施步骤与注意事项</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在线学习已成为现代教育的重要组成部分，互动学习与协作学习模块对于提高学习效果和培养学生能力具有重要作用。</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传统在线学习平台往往缺乏有效的互动与协作机制，导致学生参与度低、学习效果不佳。</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因此，设计具有创新性的互动学习与协作学习模块对于改善在线学习环境、提高学生学习体验具有重要意义。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研究目的：探索在线学习中互动学习与协作学习模块的创新设计策略，以提高学生参与度和学习效果。</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研究任务</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分析现有在线学习平台中互动学习与协作学习模块的不足与挑战；</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调研学生对互动学习与协作学习的需求与期望；</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提出具有创新性的互动学习与协作学习模块设计策略；</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通过实验验证所提出策略的有效性和可行性。</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互动学习模块设计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及时反馈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对学生的学习表现和成果给予及时反馈，帮助学生调整学习策略。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学生中心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强调学生在学习过程中的主体地位，注重学生的参与和体验。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多元互动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通过多样化的互动形式，促进师生之间、学生之间的信息交流与知识共享。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互动学习理念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在线讨论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小组合作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角色扮演</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互动游戏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互动学习形式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利用论坛、聊天室等在线工具，引导学生围绕特定主题展开讨论，分享观点和见解。</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让学生在模拟的情境中扮演不同角色，通过角色扮演加深对知识的理解和应用。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组织学生在小组内进行协作学习，共同完成学习任务，培养学生的团队合作精神。</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设计寓教于乐的互动游戏，让学生在游戏中学习新知识，提高学习兴趣和参与度。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74" b="107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通过视频、音频、图文等多种形式呈现学习内容，帮助学生理解和掌握知识点。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知识讲解</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问题解决</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作品展示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反思评价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引导学生运用所学知识解决实际问题，培养学生的问题解决能力和实践能力。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鼓励学生将学习成果以作品的形式展示出来，如设计方案、研究报告等，增强学生的成就感和自信心。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引导学生对学习过程和成果进行反思评价，帮助学生总结经验教训，优化学习策略。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互动学习内容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协作学习模块设计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强调学习者之间的互动和合作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通过小组讨论、角色扮演、项目合作等活动，促进学习者之间的交流和协作，培养他们的团队合作能力和沟通技巧。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以学习者为中心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尊重学习者的个体差异和需求，鼓励他们积极参与协作学习过程，发挥他们的主观能动性和创造性。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促进知识共享和共创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通过协作学习，使学习者能够共享彼此的知识和经验，共同构建和拓展知识领域。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协作学习理念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小组讨论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组织学习者围绕特定主题进行小组讨论，鼓励他们分享观点、交流思想，并共同解决问题。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角色扮演</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让学习者扮演不同角色，模拟真实场景中的互动和合作，培养他们的同理心和解决问题的能力。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项目合作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组织学习者以小组形式进行项目合作，共同完成任务或项目，培养他们的团队合作能力和项目管理技能。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协作学习形式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选择与课程内容相关的主题，组织学习者进行深入的探讨和研究，提高他们的思维深度和广度。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主题探讨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提供与课程内容相关的案例，让学习者通过分析和讨论案例中的问题，培养他们的分析问题和解决问题的能力。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设计与课程内容相关的实践操作活动，让学习者通过亲身实践来巩固和应用所学知识，提高他们的实践能力和创新能力。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实践操作</a:t>
            </a:r>
          </a:p>
        </p:txBody>
      </p:sp>
      <p:pic>
        <p:nvPicPr>
          <p:cNvPr id="9" name="Picture 9"/>
          <p:cNvPicPr>
            <a:picLocks noChangeAspect="1"/>
          </p:cNvPicPr>
          <p:nvPr/>
        </p:nvPicPr>
        <p:blipFill>
          <a:blip r:embed="rId2"/>
          <a:srcRect t="6042" b="60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https://d.book118.com/818024014133006036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2024-09-16T10:16:38.071</cp:lastPrinted>
  <dcterms:created xsi:type="dcterms:W3CDTF">2024-09-16T02:16:38Z</dcterms:created>
  <dcterms:modified xsi:type="dcterms:W3CDTF">2024-09-16T02:16:40Z</dcterms:modified>
</cp:coreProperties>
</file>