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E2BE2E-EC00-4AAF-8807-12D134D75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E1EAE-C38C-4D31-AE1F-F29D0F7FF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6D3D3-C309-4CE9-B309-7AEB82E4F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C241DE-DA81-41C5-94B6-20D2253AA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2EFC07-D943-4EA5-BCF2-0CED03BCF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716F50-CFDD-43D2-970A-05772EED7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4DA2C1-1997-4EA7-82D0-C67721521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C90B22-3FBA-4911-97B2-6E71CD7D7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3B3BD4-984D-4C57-AFB5-CD9B0D39A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DEDFD-944A-416A-84EB-B7FFB86E8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F4DD88-D1E0-4124-91FD-6E1580C2A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2514005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北大mba讲义招聘管理与素质模型课件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素质模型理论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招聘管理与素质模型的关系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企业招聘实践案例分析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未来招聘管理趋势与展望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招聘管理是指企业为了实现战略目标，通过制定招聘计划、发布招聘信息、筛选简历、面试、录用等环节，吸引和选拔合适的人才的过程。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招聘管理是企业人力资源管理的重要组成部分，它对于企业的长期发展具有至关重要的作用。通过招聘管理，企业能够吸引和选拔具备合适技能、经验和潜力的人才，为企业的战略目标提供有力支持。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招聘管理的流程包括制定招聘计划、发布招聘信息、筛选简历、面试、录用等环节。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招聘计划是招聘管理的第一步，企业需要明确招聘的职位、人数、岗位职责和任职要求等信息。发布招聘信息的渠道包括招聘网站、社交媒体、校园招聘等。筛选简历是根据职位需求和任职要求，从收到的简历中挑选出符合条件的候选人。面试是对候选人进行进一步了解和评估的过程，包括初试、复试等环节。录用是最终确定候选人并发出录用通知的过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招聘管理的流程与环节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招聘管理的挑战与解决方案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招聘管理的挑战包括人才竞争激烈、招聘成本高昂、招聘渠道有限等，解决方案包括优化招聘流程、提高招聘效率、拓展招聘渠道等。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市场竞争的加剧，人才竞争也愈加激烈，企业需要不断优化招聘流程和提高招聘效率，以吸引和选拔到优秀的人才。同时，招聘成本高昂也是企业面临的一个挑战，企业可以通过合理控制招聘流程和优化招聘渠道等方式降低成本。此外，拓展招聘渠道也是解决人才竞争问题的有效途径，企业可以通过多种渠道吸引更多的候选人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素质模型理论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素质模型理论起源于美国，最早应用于人力资源管理和组织发展领域。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素质模型的起源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素质模型是指一组特定的知识、技能、能力和其他个人特征的组合，这些素质被认为对于某一种特定职位或组织成功至关重要。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素质模型的定义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素质模型的起源与定义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187" b="718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素质模型的构建方法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行为事件访谈法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通过对关键职位上的优秀员工和一般员工进行访谈，收集他们在工作中遇到的关键事件和行为，从而识别出成功所需的素质。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专家小组讨论法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邀请相关领域的专家，通过讨论和交流，共同确定某一种职位所需的素质。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360度反馈法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通过收集来自上级、下级、同事等多方面的反馈，了解员工在工作中表现出的素质，进而确定成功所需的素质。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素质模型被广泛应用于企业招聘、培训、绩效管理等多个方面，帮助企业明确员工所需具备的素质，提高招聘和培训的针对性。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素质模型有助于企业建立科学的人力资源管理体系，提高员工的工作效率和绩效，增强组织的竞争力。同时，素质模型还可以帮助员工明确职业发展目标，提升个人职业素养和综合能力。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素质模型的应用场景与价值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https://d.book118.com/818025140053006024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2024-08-31T12:00:09.341</cp:lastPrinted>
  <dcterms:created xsi:type="dcterms:W3CDTF">2024-08-31T04:00:09Z</dcterms:created>
  <dcterms:modified xsi:type="dcterms:W3CDTF">2024-08-31T04:00:11Z</dcterms:modified>
</cp:coreProperties>
</file>