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1694A-8732-4492-8395-34FAD107B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FCF9C-E723-4A50-9F20-76F51526F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6E074-300A-4038-9976-33FA5DE6A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EEA027-1D5B-4788-8A64-9D4C262B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774A3-72B6-4B18-A5CB-997A1E21B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B9899A-4B11-4BC3-9C44-D4B1FC8B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DBC64-0F07-467E-8B74-75668E1F1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6341E-A1D6-4A72-89EA-2E81D77D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7C969-32E9-4430-8C5B-76E1DAD84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6E885-E3FD-4B48-8C3B-530117B6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3CC8E-67EF-4BAC-8347-523F5A606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1050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444307" y="-2631176"/>
            <a:ext cx="10526311" cy="10526311"/>
          </a:xfrm>
          <a:prstGeom prst="ellipse">
            <a:avLst/>
          </a:prstGeom>
          <a:gradFill>
            <a:gsLst>
              <a:gs pos="0">
                <a:schemeClr val="accent1">
                  <a:alpha val="15000"/>
                </a:schemeClr>
              </a:gs>
              <a:gs pos="100000">
                <a:schemeClr val="accent1">
                  <a:alpha val="15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5358083" y="-2790347"/>
            <a:ext cx="10304420" cy="10304420"/>
          </a:xfrm>
          <a:prstGeom prst="ellipse">
            <a:avLst/>
          </a:prstGeom>
          <a:gradFill>
            <a:gsLst>
              <a:gs pos="0">
                <a:schemeClr val="dk2">
                  <a:alpha val="100000"/>
                  <a:lumMod val="75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81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健脾利湿汤加味治疗小儿泄泻</a:t>
            </a:r>
          </a:p>
        </p:txBody>
      </p:sp>
      <p:sp>
        <p:nvSpPr>
          <p:cNvPr id="5" name="AutoShape 5"/>
          <p:cNvSpPr/>
          <p:nvPr/>
        </p:nvSpPr>
        <p:spPr>
          <a:xfrm>
            <a:off x="7666886" y="4182849"/>
            <a:ext cx="181662" cy="1816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31647" y="4189337"/>
            <a:ext cx="168686" cy="168686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83432" y="4195825"/>
            <a:ext cx="155710" cy="155710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412498" y="4202313"/>
            <a:ext cx="142734" cy="142734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638331" y="4208801"/>
            <a:ext cx="129759" cy="12975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91004" y="4261488"/>
            <a:ext cx="1963764" cy="24384"/>
          </a:xfrm>
          <a:prstGeom prst="rect">
            <a:avLst/>
          </a:prstGeom>
          <a:gradFill>
            <a:gsLst>
              <a:gs pos="0">
                <a:schemeClr val="accent3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1307391" y="332232"/>
            <a:ext cx="518849" cy="439067"/>
            <a:chOff x="11307391" y="332232"/>
            <a:chExt cx="518849" cy="439067"/>
          </a:xfrm>
        </p:grpSpPr>
        <p:sp>
          <p:nvSpPr>
            <p:cNvPr id="12" name="AutoShape 12"/>
            <p:cNvSpPr/>
            <p:nvPr/>
          </p:nvSpPr>
          <p:spPr>
            <a:xfrm>
              <a:off x="11307391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736478" y="332232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1346376" y="332232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1307391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1736478" y="508550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1346376" y="508550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1307391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1736478" y="684869"/>
              <a:ext cx="89762" cy="8643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1346376" y="684869"/>
              <a:ext cx="436199" cy="8643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89135" y="-2740904"/>
            <a:ext cx="9783198" cy="9783198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健脾利湿汤的药理分析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临床治疗研究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病例分析与讨论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小儿泄泻是指婴幼儿期出现的以腹泻为主要表现的消化系统疾病，常伴有腹胀、呕吐等症状。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小儿泄泻是儿科常见疾病，多由脾胃虚弱、湿邪内蕴等因素引起。现代医学多采取对症治疗，但易复发，难以根治。因此，寻求更有效的治疗方法显得尤为重要。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小儿泄泻的定义与现状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健脾利湿汤通过选用具有健脾作用的中药，如白术、茯苓等，增强脾胃功能，提高脾胃对水谷精微的运化能力。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健脾利湿汤的治疗理念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方剂中的利湿中药，如泽泻、猪苓等，有助于清利湿热，消除湿邪，从而改善泄泻症状。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利湿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健脾利湿汤还可调和气血，使脾胃功能恢复正常，从而达到治疗小儿泄泻的目的。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加味治疗的意义</a:t>
            </a:r>
          </a:p>
        </p:txBody>
      </p:sp>
      <p:sp>
        <p:nvSpPr>
          <p:cNvPr id="24" name="AutoShape 2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个体化治疗：加味治疗是根据患者的具体病情和体质，在基础方剂上进行个性化加减，以提高治疗效果。</a:t>
            </a:r>
          </a:p>
        </p:txBody>
      </p:sp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7" name="Picture 2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5"/>
          <a:srcRect l="16748" r="1674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30" name="TextBox 3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缓解症状：加味药物可以针对性地缓解小儿泄泻中出现的其他症状，如腹痛、呕吐等，提高患者生活质量。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拓展治疗范围：通过加味治疗，健脾利湿汤可适用于更多类型、更严重程度的小儿泄泻，提高治疗的针对性和广度。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总之，健脾利湿汤加味治疗小儿泄泻是一种高效、个性化的治疗方法，值得在儿科临床推广应用。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健脾利湿汤的药理分析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茯苓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茯苓具有利水渗湿、健脾宁心的功效。它能够清除体内湿气，促进尿液排出，同时对于脾胃功能也有调理作用。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白术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白术具有健脾益气、燥湿利水的功效，是健脾利湿汤的主要成分之一。它能够增强脾胃功能，促进水湿代谢，缓解泄泻症状。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山药具有补脾养胃、生津益肺的功效。它能够滋养脾胃，增强脾胃的吸收和运化功能，对于小儿泄泻有一定的缓解作用。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主要成分及其功效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健脾益气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健脾利湿汤通过白术等中药成分，能够增强脾胃功能，促进气血生化，提高机体免疫力。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燥湿利水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汤剂中的茯苓等成分具有燥湿利水的功效，能够促进体内湿气排出，缓解水肿、泄泻等症状。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汤剂的药理作用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346738"/>
            <a:ext cx="515576" cy="440418"/>
            <a:chOff x="454963" y="34673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34968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467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4845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5742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329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6746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6451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662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751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10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8523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228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400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297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8883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300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005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177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074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0661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0043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加味后的药理变化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在健脾利湿汤的基础上，根据小儿泄泻的具体症状，可以进行加味治疗，以增强疗效。例如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加山楂：山楂具有消食化积、行气散瘀的功效。加入山楂后，能够促进消化，缓解食积引起的泄泻。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9773" b="197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加陈皮：陈皮具有理气健脾、燥湿化痰的功效。加入陈皮后，能够增强脾胃的气机运行，促进湿气排出，对于小儿泄泻有更好的治疗效果。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98485" y="-1884660"/>
            <a:ext cx="4595029" cy="4595029"/>
          </a:xfrm>
          <a:prstGeom prst="ellipse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临床治疗研究</a:t>
            </a:r>
          </a:p>
        </p:txBody>
      </p:sp>
      <p:sp>
        <p:nvSpPr>
          <p:cNvPr id="4" name="AutoShape 4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https://d.book118.com/818031050031006042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2024-09-21T06:40:52.996</cp:lastPrinted>
  <dcterms:created xsi:type="dcterms:W3CDTF">2024-09-20T22:40:53Z</dcterms:created>
  <dcterms:modified xsi:type="dcterms:W3CDTF">2024-09-20T22:40:54Z</dcterms:modified>
</cp:coreProperties>
</file>