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97DE774-DB1B-47F9-BACF-6A7BBFDB0E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5E2FDF-721E-4F35-BD8E-69B84C214E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EAD7290-034D-4ABB-A744-A3FE634178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D8E6057-4EA8-480E-95FD-51F7D7185D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D7ADC4B-380A-4469-80CD-6715B016627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EABB411-57E1-4F33-98AB-B92E1C2423A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7839A40-0456-46BD-93EC-30732C7D6C4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0E45D3-0D42-4942-B716-5F6E8ADEF9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85BA19-76D1-4AEC-BD2D-8237FE601D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302640-6039-478D-A346-E076ECE57B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C9BA3B-2816-42E9-8A2E-95E5535B65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8032012044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心肺复苏急救知识讲座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心肺复苏的基本步骤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心肺复苏的注意事项与技巧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心肺复苏的实践操作与训练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心肺复苏的普及与推广</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心肺复苏概述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心肺复苏（CPR）是一种紧急处理措施，通过人工呼吸和胸外按压来维持人体循环系统和呼吸系统的基本功能，以抢救心跳骤停或呼吸衰竭的患者。</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心肺复苏是抢救心跳骤停患者的关键措施，及时有效的CPR能够显著提高患者的生存率。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269" r="242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4067" r="3406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874" r="3287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24" r="3252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通过胸外按压产生胸腔内压力的变化，促使血液流动，为心脏和大脑提供必要的氧气和营养物质。</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循环原理</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通过人工呼吸提供氧气并排出二氧化碳，维持患者的呼吸功能。</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呼吸原理</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心肺复苏的基本原理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139" r="413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心肺复苏技术自20世纪60年代开始发展，经过多次改进和完善，目前已成为急救医学中的重要手段。</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随着医学科技的进步，心肺复苏技术也在不断发展和创新，如新型急救设备、培训方法和普及教育等方面的改进。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心肺复苏的历史与发展</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历史</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心肺复苏的基本步骤</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确保现场安全</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在实施心肺复苏之前，首先要评估现场环境是否安全，避免施救过程中发生二次伤害。</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移除危险物品</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检查现场是否有可能对施救者和患者造成伤害的物品，如玻璃、尖锐物品等，并移除。</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评估现场环境安全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判断意识和呼吸</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轻拍呼唤</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轻拍患者的双肩，并在其耳边呼唤，观察是否有意识。</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检查呼吸</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观察患者胸部是否有起伏，以判断是否有呼吸。</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确定按压位置</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按压位置在患者胸骨下半部，即两乳头连线的中点。</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按压姿势与力度</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施救者以一手掌根部放于按压部位，另一只手与之重叠，手指并拢，保持伸直状态，以髋关节为支点，垂直向下按压，力度适中，使胸廓下陷5-6cm。</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按压频率</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按压频率为每分钟100-120次。</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胸外按压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开放患者气道可以采用仰头举颏法或推举下颌法。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开放方式</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在开放气道的同时，清理患者口腔和呼吸道内的异物或呕吐物。</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清理呼吸道</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开放气道</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31125" r="31125"/>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捏住患者的鼻子，对患者的口部吹气，吹气时要持续吹气1秒以上，使胸部隆起。</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捏鼻吹气</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人工呼吸频率与胸外按压交替进行，每按压30次后人工呼吸2次。</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人工呼吸频率</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人工呼吸</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https://d.book118.com/818032012044006031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2024-09-08T04:50:51.758</cp:lastPrinted>
  <dcterms:created xsi:type="dcterms:W3CDTF">2024-09-07T20:50:51Z</dcterms:created>
  <dcterms:modified xsi:type="dcterms:W3CDTF">2024-09-07T20:50:53Z</dcterms:modified>
</cp:coreProperties>
</file>