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21E667-EE06-4F1A-8437-B3AFBEBB3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6F20A-E7DB-495C-BE03-0F0AF4F8F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ADDB42-4EC9-49AB-B8F8-79D7C0133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CCB74A-A84F-416E-80F3-E31715268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761664-FD51-4DA4-B135-EA2B37AACD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52680B-8E1A-41AC-AE03-40A02883D2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48E3EA-4E90-411F-B4AA-65C1929A03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17A29-DA0D-4FBB-AC92-62A3280A7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F0B610-28AD-4036-9100-9AADDA4C6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85259E-9FEE-42CC-8C2A-369AAF90B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A32EF-AFB1-4F11-8B0E-9EFC7CAA1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32021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大客户营销管理策略在国际市场拓展中的应用与实践</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国际市场拓展现状及挑战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大客户营销管理策略在国际市场拓展中的应用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未来展望与建议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44" r="332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93" r="31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随着全球化的加速发展，企业面临的市场竞争愈发激烈，拓展国际市场成为提升竞争力的重要途径。</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全球化趋势</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大客户是企业实现市场份额和利润增长的关键因素，针对大客户的营销管理策略对于企业在国际市场的成功至关重要。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大客户价值</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82" b="164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探讨大客户营销管理策略在国际市场拓展中的应用与实践，为企业制定有效的国际市场拓展策略提供参考。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分析大客户营销管理策略的核心要素，研究其在国际市场拓展中的具体应用，并总结实践经验与教训。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大客户营销管理策略的理论基础</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阐述大客户营销管理策略的核心概念和理论，为后续分析提供基础。</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国际市场拓展的现状与挑战</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分析当前国际市场拓展的现状及面临的挑战，为大客户营销管理策略的应用提供现实依据。</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大客户营销管理策略在国际市场拓展中的应用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详细阐述大客户营销管理策略在国际市场拓展中的具体应用，包括市场定位、客户关系管理、营销策略制定等方面。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实践案例与经验教训</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通过具体实践案例的分析，总结大客户营销管理策略在国际市场拓展中的经验教训，为企业提供参考和借鉴。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大客户通常指的是对企业产品或服务需求量大、采购频次高、对企业经营影响较大的客户。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大客户往往具有采购集中、决策周期长、服务要求高等特点，需要企业投入更多的资源和精力进行维护和管理。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34" r="2253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强调长期关系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与大客户建立长期稳定的合作关系是企业大客户营销的重要目标之一。通过持续提供优质的产品和服务，加强沟通和信任，实现双方共赢。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以客户为中心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大客户营销管理策略的核心思想是以客户为中心，通过深入了解客户需求和偏好，提供个性化的产品和服务，提高客户满意度和忠诚度。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整合内外部资源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企业需要整合内外部资源，包括市场、销售、技术、服务等部门的力量，以及供应链、渠道等合作伙伴的支持，共同为客户提供卓越的价值体验。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292" r="16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营销管理策略核心思想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国内外学者对于大客户营销管理策略的研究主要集中在客户关系管理、客户价值管理、客户满意度等方面。同时，随着数字化和智能化技术的不断发展，大数据、人工智能等新技术在大客户营销管理中的应用也逐渐受到关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大客户营销管理策略将更加注重数字化和智能化技术的应用，通过数据挖掘和分析、智能推荐等技术手段，更加精准地识别客户需求和偏好，提供更加个性化的产品和服务。同时，随着全球化和互联网的不断发展，企业将更加注重跨国和跨地区的大客户营销合作，拓展国际市场份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国际市场拓展现状及挑战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534" b="953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707" b="207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国际市场拓展现状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全球化趋势加强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随着全球经济的融合，企业纷纷寻求国际市场的拓展机会，以获取更广阔的市场份额和增长潜力。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多元化市场拓展策略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企业针对不同国家和地区的市场特点，制定多元化的市场拓展策略，包括产品定制、营销策略调整等。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数字化营销手段普及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随着互联网和社交媒体的普及，数字化营销手段在国际市场拓展中发挥着越来越重要的作用。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法律法规与贸易壁垒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国际市场的法律法规和贸易壁垒是企业需要面对的重要问题，包括关税、非关税壁垒等。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激烈的市场竞争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国际市场竞争激烈，企业需要制定有效的竞争策略，以在市场中脱颖而出。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文化差异与消费习惯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不同国家和地区的文化差异和消费习惯对企业市场拓展策略的制定和执行带来挑战。</a:t>
            </a:r>
          </a:p>
        </p:txBody>
      </p:sp>
      <p:pic>
        <p:nvPicPr>
          <p:cNvPr id="10" name="Picture 10"/>
          <p:cNvPicPr>
            <a:picLocks noChangeAspect="1"/>
          </p:cNvPicPr>
          <p:nvPr/>
        </p:nvPicPr>
        <p:blipFill>
          <a:blip r:embed="rId2"/>
          <a:srcRect l="10750" r="10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面临的挑战与困难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华为通过深入了解目标市场需求，制定针对性的产品策略和营销策略，成功在全球市场取得领先地位。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华为的国际市场拓展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阿里巴巴通过搭建全球化的电商平台和物流网络，为中小企业提供国际化的贸易服务，成功拓展了国际市场。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阿里巴巴的国际化战略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小米以高性价比的产品和独特的营销策略，成功打入多个国家和地区的市场，实现了全球化布局。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小米的全球化布局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https://d.book118.com/818032021056006032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2024-09-09T21:41:38.215</cp:lastPrinted>
  <dcterms:created xsi:type="dcterms:W3CDTF">2024-09-09T13:41:38Z</dcterms:created>
  <dcterms:modified xsi:type="dcterms:W3CDTF">2024-09-09T13:41:40Z</dcterms:modified>
</cp:coreProperties>
</file>