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66FDA-3400-4C53-9741-1982D7240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8F698-8D8C-475E-A65E-1AA4AE9D7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E5F05-9888-443F-A4E1-D97411B86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668CE-A775-490B-BC20-6CA550BE7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20E783-C21E-442B-AE8D-2E503A599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0315B6-1FF0-4C82-87BA-BEE641A77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0136AB-BC20-4A1A-910A-EC6816A2F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E6AE3-C9E7-49C6-94CA-676C6C947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46A63-BD1D-443D-A7D6-B8EA156EE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741BD-5465-4832-902E-402FEDF6D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B6195-86DE-47FF-9133-03CEF6F37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3207406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初中教师继续教育个人工作计划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通过继续教育，学习新的教育理念和教学方法，提高教学效果。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提高教育教学水平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67" r="15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不断更新知识结构，提升专业素养，增强职业竞争力。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紧跟教育改革步伐，掌握相关政策法规，为教育改革贡献力量。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本计划适用于初中各学科教师，包括语文、数学、英语、物理、化学、生物、历史、地理、政治等。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250" b="16250"/>
          <a:stretch>
            <a:fillRect/>
          </a:stretch>
        </p:blipFill>
        <p:spPr>
          <a:xfrm>
            <a:off x="5146546" y="1536628"/>
            <a:ext cx="1898907" cy="1898908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初中各学科教师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无论初级、中级还是高级教师，均可参考本计划制定个人继续教育计划。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不同职称教师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新入职教师、有一定教学经验的教师以及资深教师均可从本计划中获得启发。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不同教龄教师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拥有多年初中教学经验，熟悉教材和考试要求，能够针对学生的不同需求进行个性化教学。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教学经验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注重启发式教学和探究式学习，善于引导学生主动思考和解决问题。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能够营造积极、互动的课堂氛围，激发学生的学习兴趣和参与度。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课堂氛围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教育教学能力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555" b="155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曾参与多个教育科研项目，具备一定的科研能力和经验。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学术成果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在学术期刊上发表过多篇论文，对教育理论和实践有深入的研究和思考。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计划在未来一年内，继续参与科研项目，并积极探索新的研究方向和课题。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在团队中能够明确自己的角色和职责，积极参与团队讨论和决策，为团队目标的实现贡献自己的力量。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具备良好的沟通能力和团队协作精神，能够与同事、领导和学生家长保持良好的沟通和合作关系。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注重团队建设和团队文化的营造，通过组织团队活动和交流，增强团队的凝聚力和向心力。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698" r="1569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团队合作能力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计划在未来三年内攻读硕士学位，提升自己的学历层次和学术水平。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学历提升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通过参加培训、观摩优秀教师的教学等方式，不断提高自己的教学技能和教育理念。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教学技能提高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广泛涉猎教育学、心理学、社会学等相关领域的知识，不断完善自己的知识结构和体系。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拓展知识面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个人发展需求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探索多样化的教学方法，如情景教学、案例教学等，以激发学生的学习兴趣和积极性。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关注学生的学习状态和心理变化，及时与学生沟通，提供必要的帮助和支持。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明确本学期教学目标和任务，根据教材和课程标准制定详细的教学计划。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论文发表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撰写高质量的学术论文，争取在核心期刊或学术会议上发表，提升自己的学术影响力。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结合自己的专业背景和兴趣，确定研究方向和目标，制定可行的研究计划。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积极参加学术研讨会、讲座等活动，与同行交流研究成果和经验，提高自己的学术水平。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91" r="1079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与同事保持良好的沟通和协作，共同解决工作中遇到的问题和困难。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分享经验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主动分享自己的教学经验和教学资源，促进团队成员的共同进步。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参与活动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积极参加学校或团队组织的各项活动，增强团队凝聚力和向心力。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团队合作工作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不断学习和进修，提高自己的专业素养和教育教学能力。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定期对自己的工作进行反思和总结，发现问题及时改进，积累教育教学经验。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反思总结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通过公开课、教学成果展示等方式，展示自己的教学水平和成果，获得同行和学生的认可。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展示成果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个人发展工作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https://d.book118.com/818032074062006030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2024-09-06T23:18:17.115</cp:lastPrinted>
  <dcterms:created xsi:type="dcterms:W3CDTF">2024-09-06T15:18:17Z</dcterms:created>
  <dcterms:modified xsi:type="dcterms:W3CDTF">2024-09-06T15:18:19Z</dcterms:modified>
</cp:coreProperties>
</file>