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355E5-19AD-41B6-A1E4-0130804B7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48AD-703B-463D-9356-BA176D39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781CD-5E3B-44AC-9409-B06C2A18A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1F12A-161E-4A35-AE58-F7D27BDAD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D830B-9494-429D-96A7-F77DE731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A355D-0540-4D24-9EB6-9E500807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68DF3-8882-4584-8C41-B608C7092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70F92-D965-4081-91F6-7B7AE7418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F2FA2-EE33-4B95-925D-C9D74FA9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F9561-0ECD-44AB-9694-A472FD38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61A08-7FAC-4D1D-850F-8107C26E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210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采煤机变频器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采煤机变频器概述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采煤机变频器的组成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采煤机变频器的应用场景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采煤机变频器的性能特点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采煤机变频器的发展趋势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采煤机变频器概述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采煤机变频器的定义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采煤机变频器是一种用于控制采煤机速度的电气设备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它通过改变交流电的频率和电压来调节采煤机的转速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采煤机变频器的主要功能是提高采煤机的工作效率和节能效果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采煤机变频器通常由变频器、控制器和传感器组成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采煤机变频器的作用</a:t>
            </a:r>
            <a:endParaRPr lang="zh-CN" altLang="en-US"/>
          </a:p>
        </p:txBody>
      </p:sp>
      <p:sp>
        <p:nvSpPr>
          <p:cNvPr id="104908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提高采煤机运行稳定性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延长采煤机使用寿命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提高采煤机工作效率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降低采煤机运行能耗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采煤机变频器的原理</a:t>
            </a:r>
            <a:endParaRPr lang="zh-CN" altLang="en-US"/>
          </a:p>
        </p:txBody>
      </p:sp>
      <p:sp>
        <p:nvSpPr>
          <p:cNvPr id="10491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变频器：通过改变交流电的频率和电压来控制电动机的转速和转矩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采煤机变频器：用于控制采煤机的转速和转矩，提高采煤效率和节能效果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工作原理：通过改变交流电的频率和电压，实现对采煤机转速和转矩的精确控制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应用：广泛应用于煤矿、金属矿等采矿行业，提高采矿效率和节能效果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采煤机变频器的组成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主电路</a:t>
            </a:r>
            <a:endParaRPr lang="zh-CN" altLang="en-US"/>
          </a:p>
        </p:txBody>
      </p:sp>
      <p:sp>
        <p:nvSpPr>
          <p:cNvPr id="10492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变频器负责控制电动机的转速和转矩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主电路由变频器、电动机、控制电路等组成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电动机负责提供采煤机的动力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控制电路负责控制变频器和电动机的工作状态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控制电路</a:t>
            </a:r>
            <a:endParaRPr lang="zh-CN" altLang="en-US"/>
          </a:p>
        </p:txBody>
      </p:sp>
      <p:sp>
        <p:nvSpPr>
          <p:cNvPr id="10493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主控单元：负责控制整个变频器的运行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驱动单元：负责驱动电机，实现变频调速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保护单元：负责保护变频器，防止过载、过压等故障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通信单元：负责与其他设备进行通信，实现远程监控和操作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保护电路</a:t>
            </a:r>
            <a:endParaRPr lang="zh-CN" altLang="en-US"/>
          </a:p>
        </p:txBody>
      </p:sp>
      <p:sp>
        <p:nvSpPr>
          <p:cNvPr id="10493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过电流保护：防止电流过大对设备造成损坏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过电压保护：防止电压过高对设备造成损坏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过热保护：防止设备过热导致损坏或火灾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接地保护：防止设备漏电或接地不良导致触电事故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冷却系统</a:t>
            </a:r>
            <a:endParaRPr lang="zh-CN" altLang="en-US"/>
          </a:p>
        </p:txBody>
      </p:sp>
      <p:sp>
        <p:nvSpPr>
          <p:cNvPr id="104943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冷却方式：风冷或水冷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冷却介质：空气或水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冷却效果：降低变频器内部温度，提高设备稳定性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冷却装置：风扇或水泵等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采煤机变频器的性能特点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https://d.book118.com/818032105021006023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采煤机变频器</vt:lpstr>
      <vt:lpstr>目录</vt:lpstr>
      <vt:lpstr>添加章节标题</vt:lpstr>
      <vt:lpstr>采煤机变频器概述</vt:lpstr>
      <vt:lpstr>采煤机变频器的定义</vt:lpstr>
      <vt:lpstr>采煤机变频器的作用</vt:lpstr>
      <vt:lpstr>采煤机变频器的原理</vt:lpstr>
      <vt:lpstr>采煤机变频器的组成</vt:lpstr>
      <vt:lpstr>主电路</vt:lpstr>
      <vt:lpstr>控制电路</vt:lpstr>
      <vt:lpstr>保护电路</vt:lpstr>
      <vt:lpstr>冷却系统</vt:lpstr>
      <vt:lpstr>采煤机变频器的性能特点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2024-08-29T13:29:55.150</cp:lastPrinted>
  <dcterms:created xsi:type="dcterms:W3CDTF">2024-08-29T05:29:55Z</dcterms:created>
  <dcterms:modified xsi:type="dcterms:W3CDTF">2024-08-29T05:29:57Z</dcterms:modified>
</cp:coreProperties>
</file>