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3F399-9651-4AB0-87B2-B95243BCB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A8848-613F-4DA0-BCFB-CD8845E09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86D54-CD18-4C88-88EE-1A2EAD9E8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4BBC7-C689-47C1-A350-AA6D1A545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643635-7F3A-4BDE-8D72-5A6FDF094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8459CA-DF4F-446E-BAF9-EEA451C56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02401D-2F3B-4BF7-AA8C-8E95AEA35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121B3-7D70-4B33-AAE5-BC7542C4F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4E339-220E-4437-AD6B-0CE218A75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219D7-4BD0-46DC-8C41-70A4A2FAF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AAD33-8721-43EF-AEFF-5D7229D47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32137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教育研究方法访谈法详细介绍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访谈法的类型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访谈技巧与注意事项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访谈数据的处理和分析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访谈法在教育研究中的案例应用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访谈法是一种通过研究者与被研究者面对面交谈，直接收集语言资料的研究方法。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具有互动性、灵活性、深入性和主观性。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访谈法在教育研究中的应用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了解被研究者的观点、态度、经验和感受。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收集教育实践中的案例和故事。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探究教育现象背后的原因和动机。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评估教育政策和项目的实施效果。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能够深入了解被研究者的内心世界，收集到真实、详细的信息；灵活性高，可以根据实际情况进行调整；能够建立良好的研究关系，提高研究的信度和效度。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受研究者主观因素影响较大，可能存在偏见和误解；样本量较小，代表性不足；费时费力，成本较高。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访谈法的优缺点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访谈法的类型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访谈过程高度标准化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结构式访谈采用预先设计好的问题和程序，访谈者按照固定顺序提问，确保所有被访者接受相同的问题和访谈流程。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便于量化分析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由于问题和答案都是预先设定的，因此结构式访谈便于进行数据编码和统计分析，适用于量化研究。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缺乏灵活性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由于结构式访谈的问题和程序都是固定的，因此难以根据被访者的反应进行调整，可能忽略一些重要信息。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结构式访谈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便于获取详细信息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非结构式访谈允许被访者自由表达，可以获取更详细的信息和观点，有助于深入了解被访者的经验和感受。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难以量化分析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由于非结构式访谈没有固定的问题和答案，因此数据编码和统计分析较为困难，适用于质性研究。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访谈过程自由灵活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非结构式访谈没有预先设定的问题和程序，访谈者可以根据被访者的反应和兴趣进行自由交流，探讨更深入的问题。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非结构式访谈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保持一定的灵活性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半结构式访谈在保持一定结构的同时，允许访谈者根据需要进行适当的追问和引导，有助于获取更全面的信息。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适用于多种研究类型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半结构式访谈既可以用于量化研究，也可以用于质性研究，具有较广泛的应用范围。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结合结构式和非结构式的优点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半结构式访谈既有预先设定的问题和程序，又允许访谈者根据被访者的反应进行调整和自由交流。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半结构式访谈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访谈法的实施步骤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确定研究主题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明确访谈法要解决的研究问题或主题，这是访谈法实施的出发点。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分析研究背景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了解相关领域的研究现状、政策法规、实践经验等，为研究提供背景和依据。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明确研究目标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根据研究主题和背景，确定访谈法要达到的具体目标，如收集特定信息、了解被访者观点等。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明确研究目的和问题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根据研究目的和问题，确定需要访谈的对象范围，如特定行业从业者、专家学者、政策制定者等。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确定访谈对象范围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在确定的访谈对象范围内，选择具有代表性和典型性的样本进行访谈，以确保收集到的信息具有普遍性和可信度。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选择代表性样本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在选择访谈对象时，应注意样本的多样性，包括不同年龄、性别、职业、文化背景等，以获得更全面的信息。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考虑访谈对象的多样性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选择合适的访谈对象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制定访谈提纲和计划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在正式实施访谈前，可以对提纲和计划进行预测试，以发现可能存在的问题并进行调整。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预先测试提纲和计划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根据研究目的和问题，设计详细的访谈提纲，包括引导语、主要问题、追问问题等，以确保访谈内容的系统性和针对性。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设计访谈提纲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确定访谈的时间、地点、方式等具体安排，以及需要准备的访谈工具和设备等。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制定访谈计划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https://d.book118.com/818032137114006032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2024-09-10T09:16:18.887</cp:lastPrinted>
  <dcterms:created xsi:type="dcterms:W3CDTF">2024-09-10T01:16:18Z</dcterms:created>
  <dcterms:modified xsi:type="dcterms:W3CDTF">2024-09-10T01:16:21Z</dcterms:modified>
</cp:coreProperties>
</file>