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75B9868-F81E-4495-839A-FD07C1AEC5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53B71C-C6C0-44C2-9305-8530F7CB72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FB6B4F5-9B57-4305-A4DB-4B4DA9216F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B5BBD4-3BBF-4C0F-B8FB-67F03BEFA0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2A17C97-8455-475F-A7F9-373448E964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192A00-8FA4-47C9-8F48-1B136D1B93E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D9DA222-BB03-44B8-BA41-D0D7C54A39B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B64627-D61F-42DD-AD9F-A8083FF674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C77FBA-7467-4ED4-8B74-999F0DCB0D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D86F8D-4659-4764-8A01-DA082F2BB2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009A33-478C-4739-8784-61A683FDB9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8033105127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人力资源行业2024年质量监监控与监检测计划</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2023-12-30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人力资源行业质量现状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2024年质量监控与检测计划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质量监控与检测的关键指标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质量监控与检测的方法和工具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质量监控与检测的实施与保障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提升人力资源服务质量</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通过质量监控和检测计划，确保人力资源服务提供商能够持续提供高质量的服务，满足客户需求和期望。</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333" r="12333"/>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应对行业挑战</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随着人力资源行业的不断发展和变化，需要应对各种挑战，如技术革新、法规变动、市场竞争加剧等。质量监控和检测计划有助于企业及时了解行业动态，调整自身策略，保持竞争优势。</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促进企业可持续发展</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通过提高服务质量和客户满意度，增强企业品牌形象和市场声誉，进而实现可持续发展。</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行业趋势和法规变动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关注人力资源行业的最新趋势和法规变动，以便及时调整质量监控和检测计划。</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人力资源服务提供商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包括招聘、培训、薪酬管理、员工关系等各个方面的人力资源服务提供商。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服务质量和客户满意度</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重点关注人力资源服务提供商的服务质量和客户满意度，包括服务流程、服务标准、服务效果等方面。</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人力资源行业质量现状</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4885" b="1488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8761" r="876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行业概况</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行业规模</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人力资源行业是一个庞大的行业，涵盖了招聘、培训、绩效管理、薪酬福利等多个领域，为企业和个人提供全方位的人力资源服务。</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行业增长</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随着经济的发展和社会的进步，人力资源行业不断增长，市场需求不断扩大，对从业人员的专业素质和服务质量提出了更高的要求。</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行业竞争</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人力资源行业竞争激烈，企业数量众多，但优质资源和服务相对稀缺，因此企业需要不断提高自身服务质量和竞争力。</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333" r="1333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当前人力资源行业服务质量参差不齐，部分企业提供优质的服务，而部分企业则存在服务不规范、不专业等问题。</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服务质量</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人力资源从业人员素质高低直接影响服务质量。目前，部分从业人员缺乏专业知识和实践经验，导致服务质量不佳。</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从业人员素质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人力资源行业缺乏统一的服务标准和规范，导致服务过程中存在较大的随意性和不确定性。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标准化程度</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质量现状分析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信息不对称问题</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由于人力资源行业涉及多个领域和方面，存在信息不对称问题，使得客户难以准确了解和评价服务质量。</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监管不足问题</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当前人力资源行业监管不足，部分企业存在违法违规行为，破坏了市场秩序和公平竞争环境。</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服务质量问题</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部分企业为了降低成本，忽视服务质量，导致客户投诉率较高，影响行业整体形象。</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存在的问题和挑战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2024年质量监控与检测计划</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提升服务质量</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通过监控和检测，确保人力资源服务提供商能够按照合同和行业标准提供高质量的服务。</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降低风险</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及时发现并解决潜在问题，降低因服务质量不佳而导致的客户投诉、法律诉讼等风险。</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促进持续改进</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通过对服务质量的持续监控和检测，推动服务提供商不断改进和优化服务流程和质量。</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计划目标</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服务质量评估</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定期对人力资源服务提供商的服务质量进行评估，包括招聘、培训、薪酬福利等各个方面。</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客户满意度调查</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通过客户满意度调查，了解客户对人力资源服务的评价和需求，及时发现并解决问题。</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数据分析与报告</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收集和分析服务质量、客户满意度等相关数据，定期生成报告，为决策提供支持。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计划内容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持续改进</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根据监控和检测结果，推动服务提供商进行持续改进和优化，提高服务质量。</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结果分析与报告</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对收集的数据进行分析，生成报告，并向相关领导和部门汇报。</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实施监控和检测</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按照计划进行服务质量评估、客户满意度调查和数据收集与分析等工作。</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制定详细计划</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明确监控和检测的目标、内容、方法和时间表，制定详细的实施计划。</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资源准备</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准备必要的人力、物力和财力资源，确保计划的顺利实施。</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实施步骤和时间表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质量监控与检测的关键指标</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衡量从客户提出需求到人力资源服务提供方响应的时间，反映服务的及时性和效率。</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服务响应速度</a:t>
            </a:r>
          </a:p>
        </p:txBody>
      </p:sp>
      <p:pic>
        <p:nvPicPr>
          <p:cNvPr id="5" name="Picture 5"/>
          <p:cNvPicPr>
            <a:picLocks noChangeAspect="1"/>
          </p:cNvPicPr>
          <p:nvPr/>
        </p:nvPicPr>
        <p:blipFill>
          <a:blip r:embed="rId2"/>
          <a:srcRect l="12500" r="125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评估人力资源服务提供方在为客户提供服务时，是否能够准确理解和满足客户需求的能力。</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服务准确性</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考察人力资源服务人员的专业素养和服务水平，包括专业知识、沟通能力和解决问题的能力。</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服务专业性</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人力资源服务质量指标</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https://d.book118.com/818033105127006026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2024-09-04T08:36:16.763</cp:lastPrinted>
  <dcterms:created xsi:type="dcterms:W3CDTF">2024-09-04T00:36:16Z</dcterms:created>
  <dcterms:modified xsi:type="dcterms:W3CDTF">2024-09-04T00:36:19Z</dcterms:modified>
</cp:coreProperties>
</file>