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4851BF-168A-4178-87C1-86B771352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3C2CE-5EF3-4DBF-A638-5338F47CA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CED65-8737-4B7A-B58F-D3A3E4D62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E7C8A-7FD5-4C02-92BA-C1EEEAD9E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0CA73D-1901-44D2-B0B8-87A3389B5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D292E7-FCA8-45A0-A2FE-9B37828E9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ADF462-4A1F-4882-AB27-72477D1F9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18C0A8-586F-4AE6-B2D7-51C998DBF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A3B98-FDBD-4C24-B80E-E759850AC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BE19FD-8AD4-45DE-A793-04DC058E1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401D5-F782-4ABB-825A-7B86E2AF6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3311311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冷链物流温度监控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冷链物流温度监控技术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冷链物流温度监控系统设计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冷链物流温度监控实施与运营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冷链物流温度监控效果评估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冷链物流温度监控挑战与对策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随着电商、生鲜食品等行业的蓬勃发展，冷链物流行业迅速崛起，对温度监控提出更高要求。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冷链物流行业快速发展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温度波动会直接影响食品新鲜度、药品有效性等，甚至可能引发安全问题，因此温度监控至关重要。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温度波动对产品质量影响重大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政府对冷链物流行业的监管力度加大，相关法规和标准不断完善，要求企业实施严格的温度监控措施。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法规与标准不断完善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038" b="103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通过实时温度监控，可确保产品在运输和存储过程中始终处于适宜的温度环境，从而保障产品质量和安全。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保障产品质量与安全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温度监控有助于企业及时发现并解决潜在问题，避免因温度波动导致的损失和浪费，提高运营效率。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准确的温度监控可以确保产品按时、按质送达客户手中，提升客户满意度和忠诚度。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随着法规和标准的不断完善，实施有效的温度监控有助于企业合规经营，避免因违反法规而面临处罚。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应对法规与标准挑战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冷链物流温度监控的重要性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冷链物流温度监控技术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利用热电效应测量温度，具有测量范围宽、精度高等优点。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热电偶传感器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热敏电阻传感器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集成温度传感器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利用热敏材料的电阻随温度变化的特性测量温度，具有响应速度快、体积小等优点。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将温度传感器与信号处理电路集成在一起，具有测量精度高、稳定性好等优点。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无线传输技术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通过无线通信方式将温度数据从传感器传输到监控中心，具有灵活方便、无需布线等优点。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物联网传输技术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利用物联网技术实现温度数据的远程传输和监控，具有实时性强、可远程管理等优点。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有线传输技术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通过电缆等有线方式将温度数据从传感器传输到监控中心，具有传输稳定、抗干扰能力强等优点。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数据处理与分析技术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数据预处理技术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对原始温度数据进行清洗、去噪、平滑等处理，以提高数据质量和准确性。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数据存储技术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采用数据库等存储技术对温度数据进行存储和管理，以便后续分析和应用。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数据分析技术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利用统计学、机器学习等方法对温度数据进行分析和挖掘，以发现潜在规律和趋势，为冷链物流提供决策支持。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数据可视化技术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通过图表、曲线等方式将温度数据呈现出来，以便更直观地了解冷链物流过程中的温度变化情况和趋势。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冷链物流温度监控系统设计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采用分布式架构设计，支持大规模并发处理和实时数据传输，确保系统稳定性和可靠性。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将系统划分为多个独立模块，便于开发和维护，提高系统可扩展性和可维护性。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采用冗余设计和负载均衡技术，确保系统在高并发和数据量大的情况下仍能保持稳定运行。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高可用性设计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多传感器数据采集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支持多种类型温度传感器数据采集，实现全方位、多角度的温度监控。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对采集到的原始数据进行清洗、去噪和压缩等预处理操作，提高数据质量和处理效率。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运用数据挖掘和机器学习等技术对处理后的数据进行分析和挖掘，提取有价值的信息和规律。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数据采集与处理模块设计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多级报警机制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根据温度异常程度设置多级报警机制，确保及时发现并处理潜在问题。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预警功能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通过对历史数据和实时数据的分析，实现温度异常预警，提前采取措施避免损失。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报警通知与处理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支持多种报警通知方式（如短信、邮件、语音等），确保相关人员及时接收并处理报警信息。同时提供报警处理记录和统计分析功能，便于后续跟踪和改进。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报警与预警模块设计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冷链物流温度监控实施与运营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https://d.book118.com/818033113115006034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2024-09-13T06:22:37.355</cp:lastPrinted>
  <dcterms:created xsi:type="dcterms:W3CDTF">2024-09-12T22:22:37Z</dcterms:created>
  <dcterms:modified xsi:type="dcterms:W3CDTF">2024-09-12T22:22:39Z</dcterms:modified>
</cp:coreProperties>
</file>