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F6E607-96DB-4781-91C4-AA8BEEB7A4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E5BEBB-B8A2-462A-9CF1-67B86EF88F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8369D2-8B1C-4475-A250-A270AE88A5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3C6C9E-FA19-48B1-86CC-6089276E51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799ED8-3AC4-4799-A879-15A944BEA5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1758CD-B424-4A6F-97BC-E03C0E0318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4541D0-4344-4DFB-AB05-4FC68271D2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019F30-877E-4860-BB00-A7E0DDB567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04C096-E02A-46D7-9309-1CDA7BAA76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1BFCE3-4A3E-4364-B517-EDBDFD3D26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EB67FF-B806-4DC6-BB4A-2C2EDFC976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3413302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工程机械租赁行业绿色低碳与可持续发展</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可持续发展理念与工程机械租赁行业
 工程机械租赁行业绿色低碳化趋势分析
 工程机械租赁企业面临的碳排放挑战
 工程机械租赁企业绿色低碳转型路径
 推进工程机械租赁行业可持续发展对策
 政府政策引导与支持
 租赁企业绿色低碳转型实践
 行业自律与绿色低碳标准</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可持续发展理念与工程机械租赁行业</a:t>
            </a:r>
          </a:p>
        </p:txBody>
      </p:sp>
      <p:sp>
        <p:nvSpPr>
          <p:cNvPr id="3" name="Subtitle 2"/>
          <p:cNvSpPr>
            <a:spLocks noGrp="1"/>
          </p:cNvSpPr>
          <p:nvPr>
            <p:ph type="subTitle" idx="1"/>
          </p:nvPr>
        </p:nvSpPr>
        <p:spPr/>
        <p:txBody>
          <a:bodyPr/>
          <a:lstStyle/>
          <a:p>
            <a:r>
              <a:t>工程机械租赁行业绿色低碳与可持续发展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可持续发展理念与工程机械租赁行业</a:t>
            </a:r>
          </a:p>
        </p:txBody>
      </p:sp>
      <p:sp>
        <p:nvSpPr>
          <p:cNvPr id="3" name="Text Placeholder 2"/>
          <p:cNvSpPr>
            <a:spLocks noGrp="1"/>
          </p:cNvSpPr>
          <p:nvPr>
            <p:ph type="body" idx="1"/>
          </p:nvPr>
        </p:nvSpPr>
        <p:spPr/>
        <p:txBody>
          <a:bodyPr/>
          <a:lstStyle/>
          <a:p>
            <a:r>
              <a:t>可持续发展理念与工程机械租赁行业</a:t>
            </a:r>
          </a:p>
        </p:txBody>
      </p:sp>
      <p:sp>
        <p:nvSpPr>
          <p:cNvPr id="4" name="Content Placeholder 3"/>
          <p:cNvSpPr>
            <a:spLocks noGrp="1"/>
          </p:cNvSpPr>
          <p:nvPr>
            <p:ph sz="half" idx="2"/>
          </p:nvPr>
        </p:nvSpPr>
        <p:spPr/>
        <p:txBody>
          <a:bodyPr/>
          <a:lstStyle/>
          <a:p>
            <a:r>
              <a:t>1. 可持续发展理念与工程机械租赁行业关系密切，工程机械租赁行业的发展对可持续发展具有重要的影响。根据《中国建筑工程机械协会租赁专业委员会白皮书（2020）》，2019年中国工程机械租赁市场规模达6000亿元，其中国有企业租赁收入占比40%，民营企业租赁收入占比60%。随着中国经济的快速发展，工程机械租赁行业将继续保持快速增长，这将对环境产生一定的影响。</a:t>
            </a:r>
          </a:p>
          <a:p>
            <a:r>
              <a:t>2. 工程机械租赁行业的发展对可持续发展的影响主要体现在三个方面：一是能源消耗，工程机械作业过程中会消耗大量的能源，对环境造成一定程度的污染；二是噪声污染，工程机械作业时产生的噪声对周围环境的影响较大；三是废气排放，工程机械作业时产生的废气中含有大量的有害物质，对大气环境的影响较大。</a:t>
            </a:r>
          </a:p>
          <a:p>
            <a:r>
              <a:t>3. 为了减少工程机械租赁行业对环境的影响，行业内可以通过采用节能环保的施工工艺、使用节能环保的工程机械、加强工程机械租赁规范管理等措施来实现可持续发展。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可持续发展理念与工程机械租赁行业</a:t>
            </a:r>
          </a:p>
        </p:txBody>
      </p:sp>
      <p:sp>
        <p:nvSpPr>
          <p:cNvPr id="3" name="Text Placeholder 2"/>
          <p:cNvSpPr>
            <a:spLocks noGrp="1"/>
          </p:cNvSpPr>
          <p:nvPr>
            <p:ph type="body" idx="1"/>
          </p:nvPr>
        </p:nvSpPr>
        <p:spPr/>
        <p:txBody>
          <a:bodyPr/>
          <a:lstStyle/>
          <a:p>
            <a:r>
              <a:t>绿色低碳技术在工程机械租赁行业中的应用</a:t>
            </a:r>
          </a:p>
        </p:txBody>
      </p:sp>
      <p:sp>
        <p:nvSpPr>
          <p:cNvPr id="4" name="Content Placeholder 3"/>
          <p:cNvSpPr>
            <a:spLocks noGrp="1"/>
          </p:cNvSpPr>
          <p:nvPr>
            <p:ph sz="half" idx="2"/>
          </p:nvPr>
        </p:nvSpPr>
        <p:spPr/>
        <p:txBody>
          <a:bodyPr/>
          <a:lstStyle/>
          <a:p>
            <a:r>
              <a:t>1. 绿色低碳技术在工程机械租赁行业中的应用主要包括：一是使用节能环保的施工工艺，如采用低碳混凝土、钢结构等，减少施工过程中的能源消耗和污染物排放；二是使用节能环保的工程机械，如使用电动、混合动力、氢动力等工程机械，减少工程机械作业过程中的能源消耗和污染物排放；三是加强工程机械租赁规范管理，如严格控制工程机械的作业时间和作业范围，避免超负荷作业，减少工程机械作业过程中的能源消耗和污染物排放。</a:t>
            </a:r>
          </a:p>
          <a:p>
            <a:r>
              <a:t>2. 绿色低碳技术在工程机械租赁行业中的应用可以有效减少工程机械作业过程中的能源消耗和污染物排放，对环境保护具有重要的意义。同时，绿色低碳技术在工程机械租赁行业中的应用也可以为企业节约成本，提高企业竞争力。</a:t>
            </a:r>
          </a:p>
          <a:p>
            <a:r>
              <a:t>3. 绿色低碳技术在工程机械租赁行业中的应用还有很大的发展空间。未来，随着绿色低碳理念的深入人心和绿色低碳技术的不断进步，绿色低碳技术在工程机械租赁行业中的应用将更加广泛。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工程机械租赁行业绿色低碳化趋势分析</a:t>
            </a:r>
          </a:p>
        </p:txBody>
      </p:sp>
      <p:sp>
        <p:nvSpPr>
          <p:cNvPr id="3" name="Subtitle 2"/>
          <p:cNvSpPr>
            <a:spLocks noGrp="1"/>
          </p:cNvSpPr>
          <p:nvPr>
            <p:ph type="subTitle" idx="1"/>
          </p:nvPr>
        </p:nvSpPr>
        <p:spPr/>
        <p:txBody>
          <a:bodyPr/>
          <a:lstStyle/>
          <a:p>
            <a:r>
              <a:t>工程机械租赁行业绿色低碳与可持续发展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工程机械租赁行业绿色低碳化趋势分析</a:t>
            </a:r>
          </a:p>
        </p:txBody>
      </p:sp>
      <p:sp>
        <p:nvSpPr>
          <p:cNvPr id="3" name="Text Placeholder 2"/>
          <p:cNvSpPr>
            <a:spLocks noGrp="1"/>
          </p:cNvSpPr>
          <p:nvPr>
            <p:ph type="body" idx="1"/>
          </p:nvPr>
        </p:nvSpPr>
        <p:spPr/>
        <p:txBody>
          <a:bodyPr/>
          <a:lstStyle/>
          <a:p>
            <a:r>
              <a:t>绿色技术创新</a:t>
            </a:r>
          </a:p>
        </p:txBody>
      </p:sp>
      <p:sp>
        <p:nvSpPr>
          <p:cNvPr id="4" name="Content Placeholder 3"/>
          <p:cNvSpPr>
            <a:spLocks noGrp="1"/>
          </p:cNvSpPr>
          <p:nvPr>
            <p:ph sz="half" idx="2"/>
          </p:nvPr>
        </p:nvSpPr>
        <p:spPr/>
        <p:txBody>
          <a:bodyPr/>
          <a:lstStyle/>
          <a:p>
            <a:r>
              <a:t>1. 电动化与混合动力化：工程机械租赁行业正在加速向电动化与混合动力化转型，以减少温室气体排放。电动工程机械租赁设备能够降低碳足迹，改善空气质量，降低运营成本。</a:t>
            </a:r>
          </a:p>
          <a:p>
            <a:r>
              <a:t>2. 智能化与数字化：工程机械租赁行业正在积极拥抱智能化与数字化技术，以提高设备利用率和运营效率，降低租赁成本。智能工程机械租赁系统能够实时监测设备运行情况，优化调度和维护，实现精准租赁。</a:t>
            </a:r>
          </a:p>
          <a:p>
            <a:r>
              <a:t>3. 轻量化与材料升级：工程机械租赁行业正在不断采用轻量化材料和设计，以减轻设备重量，提高燃油效率，降低碳排放。新型材料的应用还能够延长设备使用寿命，提高租赁回报率。</a:t>
            </a:r>
          </a:p>
        </p:txBody>
      </p:sp>
      <p:sp>
        <p:nvSpPr>
          <p:cNvPr id="5" name="Text Placeholder 4"/>
          <p:cNvSpPr>
            <a:spLocks noGrp="1"/>
          </p:cNvSpPr>
          <p:nvPr>
            <p:ph type="body" idx="3"/>
          </p:nvPr>
        </p:nvSpPr>
        <p:spPr/>
        <p:txBody>
          <a:bodyPr/>
          <a:lstStyle/>
          <a:p>
            <a:r>
              <a:t>绿色运营管理</a:t>
            </a:r>
          </a:p>
        </p:txBody>
      </p:sp>
      <p:sp>
        <p:nvSpPr>
          <p:cNvPr id="6" name="Content Placeholder 5"/>
          <p:cNvSpPr>
            <a:spLocks noGrp="1"/>
          </p:cNvSpPr>
          <p:nvPr>
            <p:ph sz="half" idx="4"/>
          </p:nvPr>
        </p:nvSpPr>
        <p:spPr/>
        <p:txBody>
          <a:bodyPr/>
          <a:lstStyle/>
          <a:p>
            <a:r>
              <a:t>1. 生命周期管理：工程机械租赁行业正在加强设备全生命周期管理，以延长设备使用寿命，减少废物产生。通过定期维护和保养，及时发现和修复设备故障，延长设备使用寿命，并提高租赁价值。</a:t>
            </a:r>
          </a:p>
          <a:p>
            <a:r>
              <a:t>2. 节能减排措施：工程机械租赁行业正在积极实施节能减排措施，以减少温室气体排放。通过优化操作流程，减少设备怠速时间，采用节能技术，减少能耗。</a:t>
            </a:r>
          </a:p>
          <a:p>
            <a:r>
              <a:t>3. 绿色物流与运输：工程机械租赁行业正在优化物流与运输环节，以减少碳足迹。通过合理安排运输路线，减少空载运输，提高运输效率，降低碳排放。</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工程机械租赁行业绿色低碳化趋势分析</a:t>
            </a:r>
          </a:p>
        </p:txBody>
      </p:sp>
      <p:sp>
        <p:nvSpPr>
          <p:cNvPr id="3" name="Text Placeholder 2"/>
          <p:cNvSpPr>
            <a:spLocks noGrp="1"/>
          </p:cNvSpPr>
          <p:nvPr>
            <p:ph type="body" idx="1"/>
          </p:nvPr>
        </p:nvSpPr>
        <p:spPr/>
        <p:txBody>
          <a:bodyPr/>
          <a:lstStyle/>
          <a:p>
            <a:r>
              <a:t>绿色租赁模式创新</a:t>
            </a:r>
          </a:p>
        </p:txBody>
      </p:sp>
      <p:sp>
        <p:nvSpPr>
          <p:cNvPr id="4" name="Content Placeholder 3"/>
          <p:cNvSpPr>
            <a:spLocks noGrp="1"/>
          </p:cNvSpPr>
          <p:nvPr>
            <p:ph sz="half" idx="2"/>
          </p:nvPr>
        </p:nvSpPr>
        <p:spPr/>
        <p:txBody>
          <a:bodyPr/>
          <a:lstStyle/>
          <a:p>
            <a:r>
              <a:t>1. 绿色租赁服务：工程机械租赁行业正在积极推出绿色租赁服务，以满足客户的绿色需求。绿色租赁服务包括提供电动或混合动力工程机械租赁设备，提供节能减排咨询服务，以及提供绿色租赁设备培训服务等。</a:t>
            </a:r>
          </a:p>
          <a:p>
            <a:r>
              <a:t>2. 绿色租赁价格机制：工程机械租赁行业正在探索绿色租赁价格机制，以鼓励客户选择绿色租赁设备。绿色租赁价格机制包括对绿色租赁设备提供租金优惠，对非绿色租赁设备收取碳排放附加费等。</a:t>
            </a:r>
          </a:p>
          <a:p>
            <a:r>
              <a:t>3. 绿色租赁合作：工程机械租赁行业正在积极与其他行业合作，共同发展绿色租赁市场。绿色租赁合作包括与建筑行业合作，共同开发绿色租赁项目，与政府部门合作，共同制定绿色租赁政策等。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工程机械租赁企业面临的碳排放挑战</a:t>
            </a:r>
          </a:p>
        </p:txBody>
      </p:sp>
      <p:sp>
        <p:nvSpPr>
          <p:cNvPr id="3" name="Subtitle 2"/>
          <p:cNvSpPr>
            <a:spLocks noGrp="1"/>
          </p:cNvSpPr>
          <p:nvPr>
            <p:ph type="subTitle" idx="1"/>
          </p:nvPr>
        </p:nvSpPr>
        <p:spPr/>
        <p:txBody>
          <a:bodyPr/>
          <a:lstStyle/>
          <a:p>
            <a:r>
              <a:t>工程机械租赁行业绿色低碳与可持续发展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工程机械租赁企业面临的碳排放挑战</a:t>
            </a:r>
          </a:p>
        </p:txBody>
      </p:sp>
      <p:sp>
        <p:nvSpPr>
          <p:cNvPr id="3" name="Text Placeholder 2"/>
          <p:cNvSpPr>
            <a:spLocks noGrp="1"/>
          </p:cNvSpPr>
          <p:nvPr>
            <p:ph type="body" idx="1"/>
          </p:nvPr>
        </p:nvSpPr>
        <p:spPr/>
        <p:txBody>
          <a:bodyPr/>
          <a:lstStyle/>
          <a:p>
            <a:r>
              <a:t>工程机械租赁行业碳排放现状</a:t>
            </a:r>
          </a:p>
        </p:txBody>
      </p:sp>
      <p:sp>
        <p:nvSpPr>
          <p:cNvPr id="4" name="Content Placeholder 3"/>
          <p:cNvSpPr>
            <a:spLocks noGrp="1"/>
          </p:cNvSpPr>
          <p:nvPr>
            <p:ph sz="half" idx="2"/>
          </p:nvPr>
        </p:nvSpPr>
        <p:spPr/>
        <p:txBody>
          <a:bodyPr/>
          <a:lstStyle/>
          <a:p>
            <a:r>
              <a:t>1. 工程机械租赁行业碳排放量大：工程机械租赁行业作为建筑业的重要组成部分，在作业过程中会产生大量的温室气体，其中包括二氧化碳、甲烷和一氧化二氮等。这些温室气体会加剧全球气候变暖，对环境造成严重影响。</a:t>
            </a:r>
          </a:p>
          <a:p>
            <a:r>
              <a:t>2.工程机械租赁行业碳排放主要来自两个方面：一是工程机械本身的碳排放，二是工程机械运输过程中的碳排放。工程机械本身的碳排放主要来自发动机燃烧化石燃料产生的二氧化碳，而工程机械运输过程中的碳排放主要来自运输车辆燃烧化石燃料产生的二氧化碳。</a:t>
            </a:r>
          </a:p>
          <a:p>
            <a:r>
              <a:t>3.工程机械租赁行业碳排放量还在不断增长：随着我国经济的快速发展和城市化进程的加快，工程机械租赁行业需求量也在不断增长。这导致工程机械租赁行业碳排放量也在不断增长。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工程机械租赁企业面临的碳排放挑战</a:t>
            </a:r>
          </a:p>
        </p:txBody>
      </p:sp>
      <p:sp>
        <p:nvSpPr>
          <p:cNvPr id="3" name="Text Placeholder 2"/>
          <p:cNvSpPr>
            <a:spLocks noGrp="1"/>
          </p:cNvSpPr>
          <p:nvPr>
            <p:ph type="body" idx="1"/>
          </p:nvPr>
        </p:nvSpPr>
        <p:spPr/>
        <p:txBody>
          <a:bodyPr/>
          <a:lstStyle/>
          <a:p>
            <a:r>
              <a:t>工程机械租赁行业碳排放挑战</a:t>
            </a:r>
          </a:p>
        </p:txBody>
      </p:sp>
      <p:sp>
        <p:nvSpPr>
          <p:cNvPr id="4" name="Content Placeholder 3"/>
          <p:cNvSpPr>
            <a:spLocks noGrp="1"/>
          </p:cNvSpPr>
          <p:nvPr>
            <p:ph sz="half" idx="2"/>
          </p:nvPr>
        </p:nvSpPr>
        <p:spPr/>
        <p:txBody>
          <a:bodyPr/>
          <a:lstStyle/>
          <a:p>
            <a:r>
              <a:t>1.工程机械租赁行业碳排放挑战主要包括：一是工程机械租赁行业碳排放量大，二是工程机械租赁行业碳排放还在不断增长，三是工程机械租赁行业碳排放具有区域差异性，四是工程机械租赁行业碳排放监管难度大。</a:t>
            </a:r>
          </a:p>
          <a:p>
            <a:r>
              <a:t>2.工程机械租赁行业低碳发展的核心是节能减排，包括减少工程机械本身的碳排放和减少工程机械运输过程中的碳排放。减少工程机械本身的碳排放可以从提高工程机械能效、使用清洁能源、采用节能技术等方面入手。减少工程机械运输过程中的碳排放可以从优化运输路线、提高运输效率、采用节能运输技术等方面入手。</a:t>
            </a:r>
          </a:p>
          <a:p>
            <a:r>
              <a:t>3.工程机械租赁行业碳排放监管难度大，主要是因为工程机械租赁行业涉及面广、流动性强、监管难度大。因此，需要建立健全工程机械租赁行业碳排放监管体系，加强对工程机械租赁行业碳排放的监管，才能有效控制工程机械租赁行业碳排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工程机械租赁企业绿色低碳转型路径</a:t>
            </a:r>
          </a:p>
        </p:txBody>
      </p:sp>
      <p:sp>
        <p:nvSpPr>
          <p:cNvPr id="3" name="Subtitle 2"/>
          <p:cNvSpPr>
            <a:spLocks noGrp="1"/>
          </p:cNvSpPr>
          <p:nvPr>
            <p:ph type="subTitle" idx="1"/>
          </p:nvPr>
        </p:nvSpPr>
        <p:spPr/>
        <p:txBody>
          <a:bodyPr/>
          <a:lstStyle/>
          <a:p>
            <a:r>
              <a:t>工程机械租赁行业绿色低碳与可持续发展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工程机械租赁企业绿色低碳转型路径</a:t>
            </a:r>
          </a:p>
        </p:txBody>
      </p:sp>
      <p:sp>
        <p:nvSpPr>
          <p:cNvPr id="3" name="Text Placeholder 2"/>
          <p:cNvSpPr>
            <a:spLocks noGrp="1"/>
          </p:cNvSpPr>
          <p:nvPr>
            <p:ph type="body" idx="1"/>
          </p:nvPr>
        </p:nvSpPr>
        <p:spPr/>
        <p:txBody>
          <a:bodyPr/>
          <a:lstStyle/>
          <a:p>
            <a:r>
              <a:t>工程机械租赁企业绿色低碳转型战略</a:t>
            </a:r>
          </a:p>
        </p:txBody>
      </p:sp>
      <p:sp>
        <p:nvSpPr>
          <p:cNvPr id="4" name="Content Placeholder 3"/>
          <p:cNvSpPr>
            <a:spLocks noGrp="1"/>
          </p:cNvSpPr>
          <p:nvPr>
            <p:ph sz="half" idx="2"/>
          </p:nvPr>
        </p:nvSpPr>
        <p:spPr/>
        <p:txBody>
          <a:bodyPr/>
          <a:lstStyle/>
          <a:p>
            <a:r>
              <a:t>1. 制定明确的绿色低碳转型目标，如减少碳排放、提高能源效率、采用可再生能源等。</a:t>
            </a:r>
          </a:p>
          <a:p>
            <a:r>
              <a:t>2. 将绿色低碳转型战略纳入企业发展规划中，并制定具体实施计划。</a:t>
            </a:r>
          </a:p>
          <a:p>
            <a:r>
              <a:t>3. 建立绿色低碳转型管理体系，明确责任分工和资源配置，确保转型战略的有效实施。</a:t>
            </a:r>
          </a:p>
        </p:txBody>
      </p:sp>
      <p:sp>
        <p:nvSpPr>
          <p:cNvPr id="5" name="Text Placeholder 4"/>
          <p:cNvSpPr>
            <a:spLocks noGrp="1"/>
          </p:cNvSpPr>
          <p:nvPr>
            <p:ph type="body" idx="3"/>
          </p:nvPr>
        </p:nvSpPr>
        <p:spPr/>
        <p:txBody>
          <a:bodyPr/>
          <a:lstStyle/>
          <a:p>
            <a:r>
              <a:t>绿色低碳技术创新</a:t>
            </a:r>
          </a:p>
        </p:txBody>
      </p:sp>
      <p:sp>
        <p:nvSpPr>
          <p:cNvPr id="6" name="Content Placeholder 5"/>
          <p:cNvSpPr>
            <a:spLocks noGrp="1"/>
          </p:cNvSpPr>
          <p:nvPr>
            <p:ph sz="half" idx="4"/>
          </p:nvPr>
        </p:nvSpPr>
        <p:spPr/>
        <p:txBody>
          <a:bodyPr/>
          <a:lstStyle/>
          <a:p>
            <a:r>
              <a:t>1. 开展绿色低碳技术研发，如电动工程机械、混合动力工程机械、节能工程机械等。</a:t>
            </a:r>
          </a:p>
          <a:p>
            <a:r>
              <a:t>2. 引进和吸收国际先进的绿色低碳技术，并进行本土化改造和应用。</a:t>
            </a:r>
          </a:p>
          <a:p>
            <a:r>
              <a:t>3. 加强与科研院所、高等院校的合作，开展联合研发，提升绿色低碳技术创新能力。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工程机械租赁企业绿色低碳转型路径</a:t>
            </a:r>
          </a:p>
        </p:txBody>
      </p:sp>
      <p:sp>
        <p:nvSpPr>
          <p:cNvPr id="3" name="Text Placeholder 2"/>
          <p:cNvSpPr>
            <a:spLocks noGrp="1"/>
          </p:cNvSpPr>
          <p:nvPr>
            <p:ph type="body" idx="1"/>
          </p:nvPr>
        </p:nvSpPr>
        <p:spPr/>
        <p:txBody>
          <a:bodyPr/>
          <a:lstStyle/>
          <a:p>
            <a:r>
              <a:t>绿色低碳运营管理</a:t>
            </a:r>
          </a:p>
        </p:txBody>
      </p:sp>
      <p:sp>
        <p:nvSpPr>
          <p:cNvPr id="4" name="Content Placeholder 3"/>
          <p:cNvSpPr>
            <a:spLocks noGrp="1"/>
          </p:cNvSpPr>
          <p:nvPr>
            <p:ph sz="half" idx="2"/>
          </p:nvPr>
        </p:nvSpPr>
        <p:spPr/>
        <p:txBody>
          <a:bodyPr/>
          <a:lstStyle/>
          <a:p>
            <a:r>
              <a:t>1. 建立绿色低碳运营管理体系，对工程机械的租赁、使用、维护等全生命周期进行绿色化管理。</a:t>
            </a:r>
          </a:p>
          <a:p>
            <a:r>
              <a:t>2. 通过信息化手段实现工程机械的绿色低碳运营，如智能调度、远程监控、数据分析等。</a:t>
            </a:r>
          </a:p>
          <a:p>
            <a:r>
              <a:t>3. 加强对工程机械驾驶员的绿色低碳驾驶培训，提高驾驶员的绿色低碳驾驶意识和技能。</a:t>
            </a:r>
          </a:p>
        </p:txBody>
      </p:sp>
      <p:sp>
        <p:nvSpPr>
          <p:cNvPr id="5" name="Text Placeholder 4"/>
          <p:cNvSpPr>
            <a:spLocks noGrp="1"/>
          </p:cNvSpPr>
          <p:nvPr>
            <p:ph type="body" idx="3"/>
          </p:nvPr>
        </p:nvSpPr>
        <p:spPr/>
        <p:txBody>
          <a:bodyPr/>
          <a:lstStyle/>
          <a:p>
            <a:r>
              <a:t>绿色供应链管理</a:t>
            </a:r>
          </a:p>
        </p:txBody>
      </p:sp>
      <p:sp>
        <p:nvSpPr>
          <p:cNvPr id="6" name="Content Placeholder 5"/>
          <p:cNvSpPr>
            <a:spLocks noGrp="1"/>
          </p:cNvSpPr>
          <p:nvPr>
            <p:ph sz="half" idx="4"/>
          </p:nvPr>
        </p:nvSpPr>
        <p:spPr/>
        <p:txBody>
          <a:bodyPr/>
          <a:lstStyle/>
          <a:p>
            <a:r>
              <a:t>1. 选择绿色低碳的供应商，并建立绿色供应链管理体系。</a:t>
            </a:r>
          </a:p>
          <a:p>
            <a:r>
              <a:t>2. 通过与供应商合作，共同开发绿色低碳的产品和服务。</a:t>
            </a:r>
          </a:p>
          <a:p>
            <a:r>
              <a:t>3. 加强对供应商的绿色低碳绩效评估，并根据评估结果调整采购策略。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工程机械租赁企业绿色低碳转型路径</a:t>
            </a:r>
          </a:p>
        </p:txBody>
      </p:sp>
      <p:sp>
        <p:nvSpPr>
          <p:cNvPr id="3" name="Content Placeholder 2"/>
          <p:cNvSpPr>
            <a:spLocks noGrp="1"/>
          </p:cNvSpPr>
          <p:nvPr>
            <p:ph sz="half" idx="2"/>
          </p:nvPr>
        </p:nvSpPr>
        <p:spPr/>
        <p:txBody>
          <a:bodyPr/>
          <a:lstStyle/>
          <a:p>
            <a:r>
              <a:t>1. 积极争取绿色信贷、绿色债券等绿色金融支持，为工程机械租赁企业绿色低碳转型提供资金保障。</a:t>
            </a:r>
          </a:p>
          <a:p>
            <a:r>
              <a:t>2. 建立绿色金融风险管理体系，防范绿色金融风险。</a:t>
            </a:r>
          </a:p>
          <a:p>
            <a:r>
              <a:t>3. 加强与金融机构的合作，共同探索绿色金融创新产品和服务。</a:t>
            </a:r>
          </a:p>
        </p:txBody>
      </p:sp>
      <p:sp>
        <p:nvSpPr>
          <p:cNvPr id="4" name="Text Placeholder 3"/>
          <p:cNvSpPr>
            <a:spLocks noGrp="1"/>
          </p:cNvSpPr>
          <p:nvPr>
            <p:ph type="body" idx="3"/>
          </p:nvPr>
        </p:nvSpPr>
        <p:spPr/>
        <p:txBody>
          <a:bodyPr/>
          <a:lstStyle/>
          <a:p>
            <a:r>
              <a:t>绿色品牌建设</a:t>
            </a:r>
          </a:p>
        </p:txBody>
      </p:sp>
      <p:sp>
        <p:nvSpPr>
          <p:cNvPr id="5" name="Content Placeholder 4"/>
          <p:cNvSpPr>
            <a:spLocks noGrp="1"/>
          </p:cNvSpPr>
          <p:nvPr>
            <p:ph sz="half" idx="4"/>
          </p:nvPr>
        </p:nvSpPr>
        <p:spPr/>
        <p:txBody>
          <a:bodyPr/>
          <a:lstStyle/>
          <a:p>
            <a:r>
              <a:t>1. 打造绿色低碳的企业品牌形象，提高企业在客户中的绿色低碳影响力。</a:t>
            </a:r>
          </a:p>
          <a:p>
            <a:r>
              <a:t>2. 通过绿色营销、绿色广告等方式，宣传企业绿色低碳转型成果，吸引更多绿色低碳客户。</a:t>
            </a:r>
          </a:p>
          <a:p>
            <a:r>
              <a:t>3. 积极参与绿色行业活动，与其他企业共同推动工程机械租赁行业的绿色低碳转型。</a:t>
            </a:r>
          </a:p>
        </p:txBody>
      </p:sp>
      <p:sp>
        <p:nvSpPr>
          <p:cNvPr id="6" name="Text Placeholder 5"/>
          <p:cNvSpPr>
            <a:spLocks noGrp="1"/>
          </p:cNvSpPr>
          <p:nvPr>
            <p:ph type="body" idx="1"/>
          </p:nvPr>
        </p:nvSpPr>
        <p:spPr/>
        <p:txBody>
          <a:bodyPr/>
          <a:lstStyle/>
          <a:p>
            <a:r>
              <a:t>绿色金融支持</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推进工程机械租赁行业可持续发展对策</a:t>
            </a:r>
          </a:p>
        </p:txBody>
      </p:sp>
      <p:sp>
        <p:nvSpPr>
          <p:cNvPr id="3" name="Subtitle 2"/>
          <p:cNvSpPr>
            <a:spLocks noGrp="1"/>
          </p:cNvSpPr>
          <p:nvPr>
            <p:ph type="subTitle" idx="1"/>
          </p:nvPr>
        </p:nvSpPr>
        <p:spPr/>
        <p:txBody>
          <a:bodyPr/>
          <a:lstStyle/>
          <a:p>
            <a:r>
              <a:t>工程机械租赁行业绿色低碳与可持续发展</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https://d.book118.com/818034133023006041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可持续发展理念与工程机械租赁行业</vt:lpstr>
      <vt:lpstr> 可持续发展理念与工程机械租赁行业</vt:lpstr>
      <vt:lpstr> 可持续发展理念与工程机械租赁行业</vt:lpstr>
      <vt:lpstr> 工程机械租赁行业绿色低碳化趋势分析</vt:lpstr>
      <vt:lpstr> 工程机械租赁行业绿色低碳化趋势分析</vt:lpstr>
      <vt:lpstr> 工程机械租赁行业绿色低碳化趋势分析</vt:lpstr>
      <vt:lpstr> 工程机械租赁企业面临的碳排放挑战</vt:lpstr>
      <vt:lpstr> 工程机械租赁企业面临的碳排放挑战</vt:lpstr>
      <vt:lpstr> 工程机械租赁企业面临的碳排放挑战</vt:lpstr>
      <vt:lpstr> 工程机械租赁企业绿色低碳转型路径</vt:lpstr>
      <vt:lpstr> 工程机械租赁企业绿色低碳转型路径</vt:lpstr>
      <vt:lpstr> 工程机械租赁企业绿色低碳转型路径</vt:lpstr>
      <vt:lpstr> 工程机械租赁企业绿色低碳转型路径</vt:lpstr>
      <vt:lpstr> 推进工程机械租赁行业可持续发展对策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2024-09-19T19:32:58.739</cp:lastPrinted>
  <dcterms:created xsi:type="dcterms:W3CDTF">2024-09-19T11:32:58Z</dcterms:created>
  <dcterms:modified xsi:type="dcterms:W3CDTF">2024-09-19T11:33:00Z</dcterms:modified>
</cp:coreProperties>
</file>