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86A3A-F8FE-4D26-834B-68A87A61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EE72B-BBE3-491B-8D0D-5896D1CB2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7AF84-98FB-492F-BF22-5FA46277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3DB83-91A9-45BE-9072-62AE23BCE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F258A-7020-477B-9390-54421AB2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6C922-14ED-43B3-A413-4D0E64EE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95224-1470-4A0F-A02E-0F93583B7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07842-3F24-4F88-99CC-7935AFF8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44B47-BD20-4752-BCD2-EC35B2EF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1AEAD-CEF5-45BD-B4B8-96EA62A2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17A3A-2DC3-4EC2-973B-4A9DFA6E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5073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大学生暑期“三下乡”社会实践心得体会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“三下乡”社会实践活动概述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实践活动中的所见所闻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实践活动中的所学所思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实践活动中的成长与收获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对未来发展的展望与建议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贯彻落实党的教育方针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大学生暑期“三下乡”社会实践活动是贯彻落实党的教育方针的重要举措，旨在推动高等教育与社会实践相结合，促进大学生全面发展。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深入了解国情民意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通过参与“三下乡”活动，大学生能够深入了解国情民意，增强社会责任感和使命感，培养爱国情怀。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大学生在“三下乡”活动中，通过与基层群众交流互动，能够提升自身综合素质，包括沟通能力、组织协调能力、解决问题的能力等。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分享参与“三下乡”活动的感受和思考，以及从中获得的成长和收获。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具体描述在“三下乡”过程中的实践活动，如社会调查、志愿服务、文化传播等。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包括组队、选题、制定计划等前期准备工作。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展示通过实践活动所取得的成果，如调研报告、志愿服务记录、文化传播效果等。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活动实施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心得体会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“三下乡”社会实践活动概述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2023年7月至8月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某省某县某乡村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以文化、科技、卫生“三下乡”为主题，开展系列实践活动，包括宣讲政策、普及知识、技能培训、义诊等。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采用集中宣讲、分组讨论、实地调研、亲身体验等多种形式相结合的方式进行。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69" r="25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大学生志愿者、乡村干部、村民代表等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志愿者负责活动策划、组织实施和宣传推广等工作；乡村干部负责协调场地、组织村民参与等工作；村民代表负责提供场地、参与活动并反馈意见等工作。同时，根据活动需要，还邀请了相关领域的专家进行指导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参与人员和分工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实践活动中的所见所闻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基础设施薄弱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许多农村地区的基础设施仍然相对落后，如道路、供水、供电等方面存在不足。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教育资源匮乏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农村地区的教育资源相对城市较为匮乏，师资力量、教学设施等方面有待改善。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产业结构单一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部分农村地区过于依赖传统农业，缺乏多元化的产业结构，导致经济发展缓慢。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生态环境问题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随着城市化进程的加速，一些农村地区的生态环境遭到破坏，如水源污染、土地沙化等问题。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农村发展现状与问题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生活水平不高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文化娱乐缺乏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社会保障不完善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农业科技需求迫切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农民生活状况及需求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477" r="1747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由于经济发展相对滞后，农民的生活水平普遍不高，医疗、卫生等方面存在较大需求。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农村地区文化娱乐设施较少，农民的精神文化生活相对单调。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部分农村地区的社会保障体系尚不完善，农民在养老、医疗等方面缺乏保障。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农民对现代农业科技的需求日益迫切，希望通过科技手段提高农业生产效率。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部分农村地区由于种种原因，农业科技应用程度仍然较低。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农业科技应用程度不高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农业科技推广体系尚不健全，导致农业科技成果难以有效转化为生产力。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农业科技推广体系不健全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农民的科技素质普遍不高，需要加强科技培训和教育。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农民科技素质有待提高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农业信息化水平相对较低，需要加强农业信息化建设，提高农业生产和管理效率。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农业信息化水平低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农业科技应用与推广情况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https://d.book118.com/818035073075006046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2024-09-27T12:12:04.552</cp:lastPrinted>
  <dcterms:created xsi:type="dcterms:W3CDTF">2024-09-27T04:12:04Z</dcterms:created>
  <dcterms:modified xsi:type="dcterms:W3CDTF">2024-09-27T04:12:06Z</dcterms:modified>
</cp:coreProperties>
</file>