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7A4E0-FDF0-4CBF-983C-19589958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FA837-A3F5-449D-90D0-A159F83F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2314D-1155-4EFB-92EC-41E330D2D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99CE1-4BF9-4404-B9C9-B2D859A35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D10B9-03C8-443A-A2DC-9EA33DB5C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A937E5-00B4-47BB-B576-CC5308912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25692-DDA2-4AA2-9047-0ACDD5017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A8649-3D07-41F9-B2CC-0075406D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235C2-4E89-4BEA-A893-CD7C69A4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0D14F-B55B-4313-869F-712FB12C0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B4F70-DB9B-4EAE-94C1-D99089423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36071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订货周期T的确定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影响订货周期T的因素分析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订货周期T的计算方法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订货周期T的优化策略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订货周期T的实践应用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订货周期T的确定是供应链管理的核心环节，直接影响库存水平、成本及客户满意度。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应对市场不确定性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合理的订货周期有助于企业应对市场波动，降低库存风险和缺货成本。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优化订货周期有助于提高企业的物流运作效率，实现资源的最佳配置。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订货周期T指从下达订单到收到货物的时间间隔，包括订单处理、生产、运输等各个环节的时间。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订货周期的长短直接影响库存持有成本和缺货成本，合理的订货周期有助于降低总成本。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订货周期直接影响客户等待时间和满意度，优化订货周期有助于提高客户服务水平。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客户服务水平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订货周期是供应链各环节协同工作的基础，合理的订货周期有助于实现供应链整体最优。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订货周期T的定义与重要性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影响订货周期T的因素分析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供应链上下游企业间的合作紧密程度、信息传递效率等都会影响订货周期的稳定性。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供应链响应速度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供应链对市场需求变化的响应速度决定了企业调整订货周期的能力。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包括运输成本、库存成本等在内的供应链总成本，对订货周期的长短有直接影响。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供应链环境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对市场需求预测的准确程度决定了订货周期的合理性。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需求预测准确性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某些产品具有明显的季节性需求波动，需要相应调整订货周期以适应市场变化。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需求季节性波动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市场竞争激烈时，企业需要更灵活地调整订货周期以应对市场变化。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市场竞争状况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市场需求波动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产品生命周期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不同生命周期阶段的产品，其订货周期也会有所不同。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产品多样性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产品种类的多少以及生产工艺的复杂性都会影响订货周期。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生产能力限制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企业的生产能力决定了其能够满足市场需求的速度，进而影响订货周期。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产品特性与生产工艺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设置合理的安全库存水平可以缩短订货周期并降低缺货风险。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安全库存水平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库存周转率高的企业需要更频繁地订货以保持较低的库存水平。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在控制库存成本的同时，需要权衡订货周期与成本之间的关系。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库存成本控制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订货周期T的计算方法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收集历史订货数据，包括每次订货的时间、数量、成本等信息。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500" r="4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对历史数据进行统计分析，计算订货周期的平均值、标准差等统计量。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根据统计结果，确定一个合理的订货周期T，可以取平均值或根据实际需求进行调整。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周期确定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基于历史数据的统计分析法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建立仿真模型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根据历史数据和实际业务情况，建立订货过程的仿真模型。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分析仿真结果，找出最优的订货周期T，以最小化成本或最大化收益为目标。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模型运行与调试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运行仿真模型，模拟不同订货周期下的业务运行情况，并进行调试和优化。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基于仿真模型的预测法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https://d.book118.com/818036071035006032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2024-09-09T14:41:29.538</cp:lastPrinted>
  <dcterms:created xsi:type="dcterms:W3CDTF">2024-09-09T06:41:29Z</dcterms:created>
  <dcterms:modified xsi:type="dcterms:W3CDTF">2024-09-09T06:41:31Z</dcterms:modified>
</cp:coreProperties>
</file>