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64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36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3F5475-758E-433B-912A-6E4BB4B9B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C1856-C0E5-4FAA-94A0-11BC7FD15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EDBC5-CBB5-45BE-9805-74C80F4CD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5774A-A4C6-435C-BABD-EAE426FB1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201830-0627-46EB-AB9C-4410EDC27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8D47EC-90D5-428A-BFC8-5B8EE616F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EAC9F1-80D5-4164-B85C-9FF3A0892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155D4D-E08A-43AF-A744-ADFD5F072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97CDBA-591D-4F5F-BCF7-CF2358C0E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B6737-2290-4977-9ADC-E8130F87E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39A73B-D3D9-4077-89AF-4C4DF41BD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636" r:id="rId2"/>
    <p:sldLayoutId id="2147493637" r:id="rId3"/>
    <p:sldLayoutId id="2147493638" r:id="rId4"/>
    <p:sldLayoutId id="2147493639" r:id="rId5"/>
    <p:sldLayoutId id="2147493640" r:id="rId6"/>
    <p:sldLayoutId id="2147493641" r:id="rId7"/>
    <p:sldLayoutId id="2147493642" r:id="rId8"/>
    <p:sldLayoutId id="2147493643" r:id="rId9"/>
    <p:sldLayoutId id="2147493644" r:id="rId10"/>
    <p:sldLayoutId id="214749364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17" Type="http://schemas.openxmlformats.org/officeDocument/2006/relationships/tags" Target="../tags/tag191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tags" Target="../tags/tag207.xml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22" Type="http://schemas.openxmlformats.org/officeDocument/2006/relationships/tags" Target="../tags/tag227.xml" /><Relationship Id="rId23" Type="http://schemas.openxmlformats.org/officeDocument/2006/relationships/tags" Target="../tags/tag228.xml" /><Relationship Id="rId24" Type="http://schemas.openxmlformats.org/officeDocument/2006/relationships/tags" Target="../tags/tag229.xml" /><Relationship Id="rId25" Type="http://schemas.openxmlformats.org/officeDocument/2006/relationships/tags" Target="../tags/tag230.xml" /><Relationship Id="rId26" Type="http://schemas.openxmlformats.org/officeDocument/2006/relationships/tags" Target="../tags/tag231.xml" /><Relationship Id="rId27" Type="http://schemas.openxmlformats.org/officeDocument/2006/relationships/tags" Target="../tags/tag232.xml" /><Relationship Id="rId28" Type="http://schemas.openxmlformats.org/officeDocument/2006/relationships/tags" Target="../tags/tag233.xml" /><Relationship Id="rId29" Type="http://schemas.openxmlformats.org/officeDocument/2006/relationships/tags" Target="../tags/tag234.xml" /><Relationship Id="rId3" Type="http://schemas.openxmlformats.org/officeDocument/2006/relationships/tags" Target="../tags/tag208.xml" /><Relationship Id="rId30" Type="http://schemas.openxmlformats.org/officeDocument/2006/relationships/tags" Target="../tags/tag235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3707205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果树遭受自然灾害的紧急处理方法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XX,XX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了解自然灾害类型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紧急处理措施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灾后恢复措施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6050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预防措施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4866640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案例分析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了解自然灾害类型</a:t>
            </a:r>
            <a:endParaRPr lang="zh-CN" altLang="en-US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气象灾害</a:t>
            </a:r>
            <a:endParaRPr lang="zh-CN" altLang="en-US"/>
          </a:p>
        </p:txBody>
      </p:sp>
      <p:sp>
        <p:nvSpPr>
          <p:cNvPr id="104893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暴风：吹倒果树，折断枝条，影响果实的正常生长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暴雨：可能导致土壤水分过多，引起果树根系病害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冰雹：对果实造成机械性损伤，影响外观和品质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冻害：使果树受冻害，影响正常生长和开花结果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地质灾害</a:t>
            </a:r>
            <a:endParaRPr lang="zh-CN" altLang="en-US"/>
          </a:p>
        </p:txBody>
      </p:sp>
      <p:sp>
        <p:nvSpPr>
          <p:cNvPr id="104899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山体崩塌：山体在重力作用下发生崩塌，造成土壤、岩石等物质散落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地面塌陷：由于地下空洞或地下水位下降等原因，地面出现塌陷现象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滑坡：由于斜坡上的土壤或岩石在重力作用下失去稳定性而下滑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泥石流：大量泥沙、石块等物质在短时间内形成流动体，对周围环境造成破坏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生物灾害</a:t>
            </a:r>
            <a:endParaRPr lang="zh-CN" altLang="en-US"/>
          </a:p>
        </p:txBody>
      </p:sp>
      <p:sp>
        <p:nvSpPr>
          <p:cNvPr id="104905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6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病虫害：常见的果树病虫害有蚜虫、红蜘蛛、炭疽病等，对果树的生长和果实品质造成严重影响。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鸟兽侵害：鸟兽对果实的啃食和破坏是常见的自然灾害之一，可以采用套袋、搭建防鸟网等措施进行预防。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寄生植物：寄生植物如菟丝子等会寄生在果树上，吸取养分，导致果树生长受阻，果实品质下降。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病毒病：病毒病是果树的一种重要病害，会对果树的生长和果实品质造成严重影响，需要采取有效的防治措施。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8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紧急处理措施</a:t>
            </a:r>
            <a:endParaRPr lang="zh-CN" altLang="en-US"/>
          </a:p>
        </p:txBody>
      </p:sp>
      <p:sp>
        <p:nvSpPr>
          <p:cNvPr id="1049120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气象灾害应对</a:t>
            </a:r>
            <a:endParaRPr lang="zh-CN" altLang="en-US"/>
          </a:p>
        </p:txBody>
      </p:sp>
      <p:sp>
        <p:nvSpPr>
          <p:cNvPr id="10491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提前预警：关注气象预报，及时获取灾害信息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快速响应：一旦发生灾害，立即采取相应措施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科学评估：对灾害影响进行科学评估，制定合理处理方案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有效应对：采取科学、合理的应对措施，减轻灾害损失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地质灾害应对</a:t>
            </a:r>
            <a:endParaRPr lang="zh-CN" altLang="en-US"/>
          </a:p>
        </p:txBody>
      </p:sp>
      <p:sp>
        <p:nvSpPr>
          <p:cNvPr id="104923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灾后清理果园内的泥石和杂物，恢复生产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紧急疏散果园内人员，确保人身安全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及时抢修受损的果树和设施，减少损失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加强果园的排水和防护措施，预防再次受灾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生物灾害应对</a:t>
            </a:r>
            <a:endParaRPr lang="zh-CN" altLang="en-US"/>
          </a:p>
        </p:txBody>
      </p:sp>
      <p:sp>
        <p:nvSpPr>
          <p:cNvPr id="104930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紧急处理措施：及时清理受灾果树，修剪枝叶，保持果园卫生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病虫害防治：加强病虫害监测，及时采取防治措施，控制病虫害蔓延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生物防治：利用天敌、微生物等生物资源进行防治，减少化学农药的使用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科学施肥：合理施肥，增强果树抗逆性，提高果树的抵抗力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灾后恢复措施</a:t>
            </a:r>
            <a:endParaRPr lang="zh-CN" altLang="en-US"/>
          </a:p>
        </p:txBody>
      </p:sp>
      <p:sp>
        <p:nvSpPr>
          <p:cNvPr id="104936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清理现场</a:t>
            </a:r>
            <a:endParaRPr lang="zh-CN" altLang="en-US"/>
          </a:p>
        </p:txBody>
      </p:sp>
      <p:sp>
        <p:nvSpPr>
          <p:cNvPr id="104941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及时清理枯枝落叶和果实，避免腐烂和病害传播。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保持果园整洁，避免杂草丛生和病虫害滋生。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清除死亡树木和严重受损的果树，为健康植株腾出空间。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修剪受伤的枝条和断裂的树干，促进新枝生长。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https://d.book118.com/818037072052006035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2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2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63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3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仿宋</vt:lpstr>
      <vt:lpstr>Calibri Light</vt:lpstr>
      <vt:lpstr>Office Theme</vt:lpstr>
      <vt:lpstr>果树遭受自然灾害的紧急处理方法</vt:lpstr>
      <vt:lpstr>目录</vt:lpstr>
      <vt:lpstr>了解自然灾害类型</vt:lpstr>
      <vt:lpstr>气象灾害</vt:lpstr>
      <vt:lpstr>地质灾害</vt:lpstr>
      <vt:lpstr>生物灾害</vt:lpstr>
      <vt:lpstr>紧急处理措施</vt:lpstr>
      <vt:lpstr>气象灾害应对</vt:lpstr>
      <vt:lpstr>地质灾害应对</vt:lpstr>
      <vt:lpstr>生物灾害应对</vt:lpstr>
      <vt:lpstr>灾后恢复措施</vt:lpstr>
      <vt:lpstr>清理现场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2024-09-14T03:45:42.596</cp:lastPrinted>
  <dcterms:created xsi:type="dcterms:W3CDTF">2024-09-13T19:45:42Z</dcterms:created>
  <dcterms:modified xsi:type="dcterms:W3CDTF">2024-09-13T19:45:44Z</dcterms:modified>
</cp:coreProperties>
</file>