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B261E-6B73-4ED2-9A5F-EA2F485D5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B597A-3DD0-4615-853E-3E30FA037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13219-1861-4ACD-A43B-2D33171CF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7480B-DCCD-4155-9855-8BBF1F3A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6CEA5-8BFD-4CCC-812A-5F7099559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4355A-6EDA-49F9-A704-8EDA8455B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3800F-E1B4-4D5D-AA44-81302FD7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D1BC5-5E4E-47B2-BB0B-7D1991980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4B696-71F7-4FA6-8B53-EF9580A4E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AB551-87F1-4151-B751-2A8318E42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7C937-D4A0-4DD5-9E71-5F4B28416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0037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公司下半年个人工作总结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下半年工作亮点与不足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下半年工作反思与改进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下半年工作收获与成长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总结公司在下半年中各部门的工作成果与经验教训。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为公司的未来发展提供有针对性的建议和改进措施。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通过反思和总结，促进个人和团队的工作效率和能力的提升。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本次总结涵盖公司下半年的工作，即XX月至XX月。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包括个人在项目中的表现、团队协作、客户反馈等多个方面。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重点汇报个人在下半年中设定的目标、达成的成果以及未达成目标的原因分析。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下半年工作完成情况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08" r="1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691" r="26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04" b="158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岗位职责履行情况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岗位职责明确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在下半年中，我始终明确自己的岗位职责，并努力履行各项职责，包括项目管理、团队协调、客户服务等。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工作态度积极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我始终保持积极的工作态度，主动承担责任，为公司的项目进展和团队建设做出了贡献。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团队协作融洽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我注重团队协作，与同事保持良好的沟通和合作，共同解决工作中遇到的问题。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我负责的项目在下半年中按照计划逐步推进，项目进度把控得当，确保项目按时完成。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项目进度把控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167" r="2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团队任务分配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58" r="2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我积极与客户保持沟通，及时了解客户需求，并调整项目方案，确保客户满意度。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我根据团队成员的特长和项目需求，合理分配任务，确保团队资源的最大化利用。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我负责的项目在下半年中取得了显著的成果，包括成功交付多个重要项目，获得客户的高度认可。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项目成果显著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我在下半年的工作中业绩表现突出，完成了公司设定的各项业绩指标，为公司的业务发展做出了贡献。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业绩表现突出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通过下半年的工作实践和学习，我的个人能力得到了提升，包括项目管理能力、沟通协调能力和团队协作能力等。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工作成果与业绩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下半年工作亮点与不足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在下半年中，我积极参与了多个项目，并始终保持高效的项目执行能力，确保项目按时完成且质量达标。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高效的项目执行能力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我始终注重与团队成员的沟通和协作，积极分享经验和知识，共同解决工作中遇到的问题，为团队的和谐与进步做出了贡献。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在工作中，我不断尝试新的方法和技术，提出创新性的解决方案，为公司的业务发展注入了新的活力。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突出的创新思维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沟通协调能力有待加强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在与部分同事和客户的沟通中，存在表达不够清晰、理解不够准确的情况，需要加强自己的沟通和表达能力。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专业技能提升空间较大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随着公司业务的发展和变化，我感觉自己在某些方面的专业技能还有待提高，需要不断学习和进步。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时间管理能力待提高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在部分工作中，由于时间规划不够合理，导致一些任务未能按时完成，对整体工作进度产生了一定影响。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424" r="942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625" r="11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在过去的工作中，我更多地关注了任务的完成质量和创新性，而对时间管理的重视程度不够，导致部分任务延期。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对时间管理的重视程度不够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由于缺乏足够的沟通技巧和经验，我在与同事和客户的沟通中有时会出现障碍，影响工作效率和结果。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沟通技巧和经验不足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虽然我一直有学习的意愿和行动，但缺乏系统的学习计划和足够的自我驱动力，导致专业技能提升不够快。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学习计划和自我驱动力不足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https://d.book118.com/818040037021006032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2024-09-09T10:34:39.471</cp:lastPrinted>
  <dcterms:created xsi:type="dcterms:W3CDTF">2024-09-09T02:34:39Z</dcterms:created>
  <dcterms:modified xsi:type="dcterms:W3CDTF">2024-09-09T02:34:41Z</dcterms:modified>
</cp:coreProperties>
</file>