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2111B6-8AB7-45B3-B996-D60CDEA673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68302A-0C02-4D97-A34F-BB1C5AE414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EB207F-D338-49A3-A80C-AC7FA26E9D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97C758-69CC-4EEB-8DF5-E6B3182ACC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6A00AE-9493-4BBA-B2EB-B99972E57B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31647AD-35AE-4B17-B46E-CF2A040A16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464E243-2108-4F94-9098-3CFBFAAC1D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5B12F5-7A8B-4110-B6B1-24CFD06FFB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B10731-62A1-4C88-B659-2E819931CC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B77CD7-FDF2-4BA1-BA04-5D8F76EBDB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2E30FB-CD28-46D0-9115-6EB328EDDD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8040045003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问题分析与解决的7个步骤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问题识别与定义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问题分析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问题解决方案设计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解决方案实施计划制定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解决方案实施与监控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问题解决效果评估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总结与反思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问题识别与定义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识别相关利益方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确定与问题相关的利益方，包括直接和间接的利益相关者，以便更好地理解问题的复杂性和多元性。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了解问题的发生环境和上下文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在识别问题时，需要了解问题发生的具体环境和背景信息，包括时间、地点、人物、事件等。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分析问题的影响和后果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明确问题对组织或个人的影响和后果，以便更好地评估问题的严重性和紧迫性。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明确问题背景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368" b="1636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根据问题的性质，将其分为技术性、管理性、政治性、经济性等不同类型，以便针对不同类型的问题采取不同的解决策略。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明确问题的范围和边界，避免将问题扩大化或缩小化，从而更好地定义问题和制定解决方案。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识别问题类型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确定问题的范围和边界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区分问题的性质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明确问题的具体表现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将问题具体化，明确其表现形式和症状，以便更好地诊断问题和制定解决方案。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确定问题的关键要素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分析问题的关键要素和变量，包括时间、成本、质量、风险等，以便更好地制定解决方案和评估其可行性。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建立问题模型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通过建立问题模型，将问题的各个要素和变量之间的关系可视化，从而更好地理解问题和制定解决方案。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定义问题范围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确定问题的具体领域和范围，收集与该领域相关的背景信息。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明确问题范围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403" r="13403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通过调查、观察、实验等方式收集数据，确保数据的准确性和完整性。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采集数据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对收集到的信息进行分类、筛选和整理，以便更好地理解和分析问题。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整理信息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收集相关信息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识别问题症状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通过观察和分析数据，识别问题的具体表现和症状。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探究根本原因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运用因果分析、故障树分析等方法，深入挖掘问题的根本原因。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验证假设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提出假设并通过实验或数据验证假设的合理性，确保分析结果的准确性。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分析问题原因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列举可能影响问题的各种因素，包括内部和外部因素。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分析影响因素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通过权重分析、敏感性分析等方法，评估各因素对问题的影响程度。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评估因素重要性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根据评估结果，确定对问题影响最大的关键因素，为后续解决方案的制定提供依据。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确定关键因素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识别关键因素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问题解决方案设计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专家咨询法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请教相关领域的专家，获取专业意见和建议，以形成多种解决方案。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借鉴经验法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参考类似问题的成功解决案例，提取有效方法，形成新的解决方案。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头脑风暴法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组织团队成员进行自由讨论，激发创新思维，提出尽可能多的解决方案。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21479" r="21479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提出多种解决方案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经济可行性评估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预测解决方案实施后的经济效益，包括成本、收益、投资回报率等。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社会可行性评估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考虑解决方案对社会、环境、法律等方面的影响，确保其符合社会价值和法律法规。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技术可行性评估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分析解决方案所需的技术条件、资源投入等，判断技术实现的难易程度。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3071" r="23071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评估解决方案可行性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综合考虑技术、经济、社会等多方面的评估结果，选择综合得分最高的解决方案。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综合评估法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利用决策树工具，对不同解决方案进行层层比较和筛选，最终选出最优方案。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决策树法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通过计算机模拟仿真技术，对解决方案进行预测和验证，选择效果最佳的方案。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模拟仿真法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9995" r="1999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选择最优解决方案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解决方案实施计划制定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https://d.book118.com/818040045003006042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2024-09-20T22:53:37.060</cp:lastPrinted>
  <dcterms:created xsi:type="dcterms:W3CDTF">2024-09-20T14:53:37Z</dcterms:created>
  <dcterms:modified xsi:type="dcterms:W3CDTF">2024-09-20T14:53:38Z</dcterms:modified>
</cp:coreProperties>
</file>