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96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0923B-4DF0-4337-9486-519981EB9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6241D-32FF-4670-9FF3-38256947A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CF1FD-50F6-425E-9591-12BC92512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E9CE6-D97E-41EB-A903-3FE11A0B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A5AB0-3E5E-4FBF-A7DA-7FB76701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50041-81DA-4093-ADA5-778BD257E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FF2C78-CDAD-41A2-926E-3B7C77846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B9A69-07BF-4814-A70F-1EBD3042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C2D65-5D4A-44DA-8D75-DF0C2624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3B208-C67E-49A9-A245-A22F679A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28C0F-50B2-4E06-B02B-9946DB8FA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23" r:id="rId2"/>
    <p:sldLayoutId id="2147486024" r:id="rId3"/>
    <p:sldLayoutId id="2147486025" r:id="rId4"/>
    <p:sldLayoutId id="2147486026" r:id="rId5"/>
    <p:sldLayoutId id="2147486027" r:id="rId6"/>
    <p:sldLayoutId id="2147486028" r:id="rId7"/>
    <p:sldLayoutId id="2147486029" r:id="rId8"/>
    <p:sldLayoutId id="2147486030" r:id="rId9"/>
    <p:sldLayoutId id="2147486031" r:id="rId10"/>
    <p:sldLayoutId id="21474860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0142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电气自动化技术在建筑与装饰行业中的应用状况与发展趋势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6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电气自动化技术在建筑与装饰行业中的应用现状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6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电气自动化技术在建筑与装饰行业中的发展趋势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6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电气自动化技术在建筑与装饰行业中面临的挑战与机遇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6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推动电气自动化技术在建筑与装饰行业中的应用与创新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2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电气自动化技术在建筑与装饰行业中的应用现状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电气自动化技术在建筑行业中的应用</a:t>
            </a:r>
            <a:endParaRPr lang="zh-CN" altLang="en-US"/>
          </a:p>
        </p:txBody>
      </p:sp>
      <p:sp>
        <p:nvSpPr>
          <p:cNvPr id="104909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建筑电气自动化技术的应用领域包括照明、空调、消防、安防等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电气自动化技术在建筑行业中的应用可以提高工作效率，降低人工成本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电气自动化技术在建筑行业中的应用可以提高建筑安全性和舒适性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电气自动化技术在建筑行业中的应用可以提高建筑节能效果，降低能源消耗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电气自动化技术在装饰行业中的应用</a:t>
            </a:r>
            <a:endParaRPr lang="zh-CN" altLang="en-US"/>
          </a:p>
        </p:txBody>
      </p:sp>
      <p:sp>
        <p:nvSpPr>
          <p:cNvPr id="10491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智能照明系统：通过智能控制实现节能和舒适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智能安防系统：实时监控和报警，提高安全性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智能家电系统：实现家电的远程控制和智能管理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智能环境控制系统：调节室内温度、湿度、空气质量等，提高居住舒适度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电气自动化技术对建筑与装饰行业的提升</a:t>
            </a:r>
            <a:endParaRPr lang="zh-CN" altLang="en-US"/>
          </a:p>
        </p:txBody>
      </p:sp>
      <p:sp>
        <p:nvSpPr>
          <p:cNvPr id="10492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提高工作效率：自动化技术可以减少人工操作，提高工作效率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提高工程质量：自动化技术可以保证工程质量，减少人为错误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降低成本：自动化技术可以降低生产成本，提高企业竞争力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提高安全性：自动化技术可以减少安全事故，提高生产安全性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1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电气自动化技术在建筑与装饰行业中的发展趋势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建筑行业电气自动化技术的发展趋势</a:t>
            </a:r>
            <a:endParaRPr lang="zh-CN" altLang="en-US"/>
          </a:p>
        </p:txBody>
      </p:sp>
      <p:sp>
        <p:nvSpPr>
          <p:cNvPr id="104938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智能化：建筑电气自动化技术将更加智能化，实现建筑设备的自动控制和优化运行。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绿色化：建筑电气自动化技术将更加注重节能环保，实现建筑设备的高效运行和能源的合理利用。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集成化：建筑电气自动化技术将更加注重系统集成，实现建筑设备的统一管理和协调运行。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网络化：建筑电气自动化技术将更加注重网络化，实现建筑设备的远程监控和故障诊断。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装饰行业电气自动化技术的发展趋势</a:t>
            </a:r>
            <a:endParaRPr lang="zh-CN" altLang="en-US"/>
          </a:p>
        </p:txBody>
      </p:sp>
      <p:sp>
        <p:nvSpPr>
          <p:cNvPr id="104945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节能化：通过电气自动化技术实现能源的合理分配和利用，降低能耗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智能化：智能照明、智能空调、智能安防等设备的应用将越来越广泛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环保化：采用环保型电气设备，减少对环境的污染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集成化：将电气自动化技术与其他技术相结合，实现建筑与装饰行业的一体化发展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https://d.book118.com/818040142016006040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电气自动化技术在建筑与装饰行业中的应用状况与发展趋势</vt:lpstr>
      <vt:lpstr>目录</vt:lpstr>
      <vt:lpstr>添加章节标题</vt:lpstr>
      <vt:lpstr>电气自动化技术在建筑与装饰行业中的应用现状</vt:lpstr>
      <vt:lpstr>电气自动化技术在建筑行业中的应用</vt:lpstr>
      <vt:lpstr>电气自动化技术在装饰行业中的应用</vt:lpstr>
      <vt:lpstr>电气自动化技术对建筑与装饰行业的提升</vt:lpstr>
      <vt:lpstr>电气自动化技术在建筑与装饰行业中的发展趋势</vt:lpstr>
      <vt:lpstr>建筑行业电气自动化技术的发展趋势</vt:lpstr>
      <vt:lpstr>装饰行业电气自动化技术的发展趋势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2024-09-18T06:45:08.934</cp:lastPrinted>
  <dcterms:created xsi:type="dcterms:W3CDTF">2024-09-17T22:45:08Z</dcterms:created>
  <dcterms:modified xsi:type="dcterms:W3CDTF">2024-09-17T22:45:11Z</dcterms:modified>
</cp:coreProperties>
</file>