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AC920-A34F-48E1-9C5F-41478B205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BFA4F-DA9F-41D1-B536-2B775232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CA440-BAC4-4B83-8AF1-26000A74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2CDFA-B0CC-435F-A2A6-73925B14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E0E7D-63BA-4FA8-B051-2AC3F899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5B9B6C-3796-4351-9F83-69839319B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C56BEA-312D-414C-AD43-D62484806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F548E-604B-4382-9AC6-07AABDE9B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B46CF-CADE-4D32-BAE7-47C68D6C0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C8FC7-50AA-4AFA-81B6-CC6D8FDD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63A9F-D168-49C9-BD87-377B200A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41010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大学生暑期社会实践报告问卷调查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问题诊断与对策建议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了解大学生暑期社会实践的参与情况、实践成果以及所遇到的问题；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分析大学生暑期社会实践的现状，为高校、政府和社会提供改进意见和建议；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促进大学生更好地参与社会实践活动，提升其实践能力和综合素质。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收集大量、真实的数据，为分析大学生暑期社会实践提供客观依据；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便于对不同学校、不同专业、不同年级的大学生暑期社会实践进行比较研究；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通过问卷调查结果，可以及时发现和解决大学生在暑期社会实践中遇到的问题；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为高校、政府和社会提供改进大学生暑期社会实践的参考意见。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问卷设计应考虑实际调查的可操作性，包括问卷的发放、回收、数据处理等环节，确保调查的顺利进行。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问卷设计应简洁明了，避免使用过于复杂或晦涩的词汇和语句，确保被调查者能够快速准确理解问题。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问卷设计应紧密围绕调查主题，明确调查目的，确保问卷内容能够充分反映调查所需信息。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问卷设计应涵盖调查主题所涉及的各个方面，确保获取信息的全面性和完整性。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简明性原则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目的性原则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问卷设计原则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问卷内容设计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了解被调查者在社会实践中取得的成果和收获，包括技能提升、团队协作、解决问题能力等方面。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社会实践经历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询问被调查者是否参加过暑期社会实践、参加的次数、实践的具体内容和形式等，以了解其实践经历和感受。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个人基本信息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包括被调查者的姓名、性别、年龄、专业等基本信息，以便进行后续的数据分析和处理。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实践中的困难与挑战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询问被调查者在社会实践中遇到的困难和挑战，以及他们是如何应对和解决的，以了解实践过程中的问题和解决方案。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对社会实践的建议和意见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征询被调查者对暑期社会实践的建议和意见，以便改进和完善实践内容和形式。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纸质问卷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采用传统的纸质问卷形式，通过现场发放和回收的方式进行调查。这种形式适用于被调查者集中、数量较少的情况。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网络问卷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利用网络平台制作和发布问卷链接，被调查者可以通过手机或电脑等终端设备进行填写和提交。这种形式适用于被调查者分散、数量较多的情况，具有便捷性和高效性。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混合式问卷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结合纸质问卷和网络问卷的优点，采用两种形式进行调查。这种形式适用于被调查者既有集中又有分散的情况，能够兼顾不同需求。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问卷形式选择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问卷调查实施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选择大学生作为调查对象，因为他们具有代表性且易于接触。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样本数量确定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抽样方法选择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根据统计学原理，确定合适的样本数量以保证调查结果的可靠性。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采用随机抽样或分层抽样等方法，确保样本的多样性和代表性。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选择在线问卷或纸质问卷形式进行调查，考虑便捷性和数据收集效率。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问卷调查形式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设计选择题、填空题、量表题等多样化问题类型，以收集全面信息。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问题类型设计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使用通俗易懂的语言，避免专业术语和晦涩词汇，确保被调查者准确理解问题。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调查语言选择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调查方式确定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调查时间安排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明确调查的起止时间，合理安排进度，确保在规定时间内完成调查。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对问卷填写质量进行检查，排除无效问卷和异常数据，保证数据的有效性和可靠性。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及时收集问卷数据，并进行整理、分类和统计分析，以便后续分析使用。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严格遵守保密原则，对被调查者的个人信息和问卷数据进行保密处理。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调查过程记录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https://d.book118.com/818041010075006046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2024-09-27T12:12:52.170</cp:lastPrinted>
  <dcterms:created xsi:type="dcterms:W3CDTF">2024-09-27T04:12:52Z</dcterms:created>
  <dcterms:modified xsi:type="dcterms:W3CDTF">2024-09-27T04:12:54Z</dcterms:modified>
</cp:coreProperties>
</file>