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RGHSKD+QILAJW+ArialMT"/>
      <p:regular r:id="rId17"/>
    </p:embeddedFont>
    <p:embeddedFont>
      <p:font typeface="ELMEHU+MS-UIGothic"/>
      <p:regular r:id="rId18"/>
    </p:embeddedFont>
    <p:embeddedFont>
      <p:font typeface="STJKQE+BMTUFF+Arial-BoldMT"/>
      <p:regular r:id="rId19"/>
    </p:embeddedFont>
    <p:embeddedFont>
      <p:font typeface="GFMPKS+PPEJTC+MicrosoftYaHei-Bold"/>
      <p:regular r:id="rId20"/>
    </p:embeddedFont>
    <p:embeddedFont>
      <p:font typeface="QLCSIA+BDBWDC+MicrosoftYaHei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56016-8B8B-4298-9394-8DE1AA73A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76052-0D48-448B-B618-6FA701275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3E857-2347-4ABD-91E8-3416B67BE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29FDE-73CC-4130-864B-F253E38D3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E0FB12-39B0-4B30-B2A5-C967AC9C7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86CD7-BA14-4298-AED5-B1108A22F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49B52-88A0-4E18-B754-65A036CA7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16C23-F6CD-43CD-BA12-FFE6812DC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C50BC-FBD2-4C9D-AAA2-DDF9CC5E1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3D3C4-DD54-47D5-8927-5EC180C35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AF33D-1233-4354-8BF8-595121652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10710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3404723" cy="29783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RGHSKD+QILAJW+ArialMT"/>
                <a:cs typeface="RGHSKD+QILAJW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ELMEHU+MS-UIGothic"/>
                <a:cs typeface="ELMEHU+MS-UIGothic"/>
              </a:rPr>
              <a:t>什么是好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习惯</a:t>
            </a:r>
            <a:r>
              <a:rPr sz="2400">
                <a:solidFill>
                  <a:srgbClr val="FFEACF"/>
                </a:solidFill>
                <a:latin typeface="ELMEHU+MS-UIGothic"/>
                <a:cs typeface="ELMEHU+MS-UIGothic"/>
              </a:rPr>
              <a:t>？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RGHSKD+QILAJW+ArialMT"/>
                <a:cs typeface="RGHSKD+QILAJW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ELMEHU+MS-UIGothic"/>
                <a:cs typeface="ELMEHU+MS-UIGothic"/>
              </a:rPr>
              <a:t>好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习惯对</a:t>
            </a:r>
            <a:r>
              <a:rPr sz="2400">
                <a:solidFill>
                  <a:srgbClr val="FFEACF"/>
                </a:solidFill>
                <a:latin typeface="ELMEHU+MS-UIGothic"/>
                <a:cs typeface="ELMEHU+MS-UIGothic"/>
              </a:rPr>
              <a:t>人生的影响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RGHSKD+QILAJW+ArialMT"/>
                <a:cs typeface="RGHSKD+QILAJW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ELMEHU+MS-UIGothic"/>
                <a:cs typeface="ELMEHU+MS-UIGothic"/>
              </a:rPr>
              <a:t>如何培养好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习惯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RGHSKD+QILAJW+ArialMT"/>
                <a:cs typeface="RGHSKD+QILAJW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ELMEHU+MS-UIGothic"/>
                <a:cs typeface="ELMEHU+MS-UIGothic"/>
              </a:rPr>
              <a:t>好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习惯</a:t>
            </a:r>
            <a:r>
              <a:rPr sz="2400">
                <a:solidFill>
                  <a:srgbClr val="FFEACF"/>
                </a:solidFill>
                <a:latin typeface="ELMEHU+MS-UIGothic"/>
                <a:cs typeface="ELMEHU+MS-UIGothic"/>
              </a:rPr>
              <a:t>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EACF"/>
                </a:solidFill>
                <a:latin typeface="ELMEHU+MS-UIGothic"/>
                <a:cs typeface="ELMEHU+MS-UIGothic"/>
              </a:rPr>
              <a:t>践与案例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RGHSKD+QILAJW+ArialMT"/>
                <a:cs typeface="RGHSKD+QILAJW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EACF"/>
                </a:solidFill>
                <a:latin typeface="ELMEHU+MS-UIGothic"/>
                <a:cs typeface="ELMEHU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STJKQE+BMTUFF+Arial-BoldMT"/>
                <a:cs typeface="STJKQE+BMTUFF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0190" y="4137893"/>
            <a:ext cx="493079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ELMEHU+MS-UIGothic"/>
                <a:cs typeface="ELMEHU+MS-UIGothic"/>
              </a:rPr>
              <a:t>什么是好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习惯</a:t>
            </a:r>
            <a:r>
              <a:rPr sz="4550">
                <a:solidFill>
                  <a:srgbClr val="FFEACF"/>
                </a:solidFill>
                <a:latin typeface="ELMEHU+MS-UIGothic"/>
                <a:cs typeface="ELMEHU+MS-UIGothic"/>
              </a:rPr>
              <a:t>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ELMEHU+MS-UIGothic"/>
                <a:cs typeface="ELMEHU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ELMEHU+MS-UIGothic"/>
                <a:cs typeface="ELMEHU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习惯</a:t>
            </a: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FMPKS+PPEJTC+MicrosoftYaHei-Bold"/>
                <a:cs typeface="GFMPKS+PPEJT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FMPKS+PPEJTC+MicrosoftYaHei-Bold"/>
                <a:cs typeface="GFMPKS+PPEJT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FMPKS+PPEJTC+MicrosoftYaHei-Bold"/>
                <a:cs typeface="GFMPKS+PPEJT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ELMEHU+MS-UIGothic"/>
                <a:cs typeface="ELMEHU+MS-UIGothic"/>
              </a:rPr>
              <a:t>提高生活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FF960E"/>
                </a:solidFill>
                <a:latin typeface="ELMEHU+MS-UIGothic"/>
                <a:cs typeface="ELMEHU+MS-UIGothic"/>
              </a:rPr>
              <a:t>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ELMEHU+MS-UIGothic"/>
                <a:cs typeface="ELMEHU+MS-UIGothic"/>
              </a:rPr>
              <a:t>促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960E"/>
                </a:solidFill>
                <a:latin typeface="ELMEHU+MS-UIGothic"/>
                <a:cs typeface="ELMEHU+MS-UIGothic"/>
              </a:rPr>
              <a:t>身心健康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ELMEHU+MS-UIGothic"/>
                <a:cs typeface="ELMEHU+MS-UIGothic"/>
              </a:rPr>
              <a:t>提高自我控制力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如何养成好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9164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LMEHU+MS-UIGothic"/>
                <a:cs typeface="ELMEHU+MS-UIGothic"/>
              </a:rPr>
              <a:t>制定明确的目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坚</a:t>
            </a:r>
            <a:r>
              <a:rPr sz="2000" spc="25">
                <a:solidFill>
                  <a:srgbClr val="FFFFFF"/>
                </a:solidFill>
                <a:latin typeface="ELMEHU+MS-UIGothic"/>
                <a:cs typeface="ELMEHU+MS-UIGothic"/>
              </a:rPr>
              <a:t>持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练习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6750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LMEHU+MS-UIGothic"/>
                <a:cs typeface="ELMEHU+MS-UIGothic"/>
              </a:rPr>
              <a:t>自我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2000" spc="25">
                <a:solidFill>
                  <a:srgbClr val="FFFFFF"/>
                </a:solidFill>
                <a:latin typeface="ELMEHU+MS-UIGothic"/>
                <a:cs typeface="ELMEHU+MS-UIGothic"/>
              </a:rPr>
              <a:t>督与反思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98965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寻</a:t>
            </a:r>
            <a:r>
              <a:rPr sz="2000" spc="25">
                <a:solidFill>
                  <a:srgbClr val="FFFFFF"/>
                </a:solidFill>
                <a:latin typeface="ELMEHU+MS-UIGothic"/>
                <a:cs typeface="ELMEHU+MS-UIGothic"/>
              </a:rPr>
              <a:t>求支持与鼓励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明确自己想要养成的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惯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，制定具体的目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和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划。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不断地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练习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化，直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种行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模式成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自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自己的行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为进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督和反思，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不足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并及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整。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与他人分享自己的目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求他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的支持和鼓励，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共同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STJKQE+BMTUFF+Arial-BoldMT"/>
                <a:cs typeface="STJKQE+BMTUFF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ELMEHU+MS-UIGothic"/>
                <a:cs typeface="ELMEHU+MS-UIGothic"/>
              </a:rPr>
              <a:t>好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习惯对</a:t>
            </a:r>
            <a:r>
              <a:rPr sz="4550" spc="25">
                <a:solidFill>
                  <a:srgbClr val="FFEACF"/>
                </a:solidFill>
                <a:latin typeface="ELMEHU+MS-UIGothic"/>
                <a:cs typeface="ELMEHU+MS-UIGothic"/>
              </a:rPr>
              <a:t>人生的影响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提高生活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2300" spc="25">
                <a:solidFill>
                  <a:srgbClr val="FF960E"/>
                </a:solidFill>
                <a:latin typeface="ELMEHU+MS-UIGothic"/>
                <a:cs typeface="ELMEHU+MS-UIGothic"/>
              </a:rPr>
              <a:t>律作息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ELMEHU+MS-UIGothic"/>
                <a:cs typeface="ELMEHU+MS-UIGothic"/>
              </a:rPr>
              <a:t>均衡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饮</a:t>
            </a:r>
            <a:r>
              <a:rPr sz="2300">
                <a:solidFill>
                  <a:srgbClr val="FF960E"/>
                </a:solidFill>
                <a:latin typeface="ELMEHU+MS-UIGothic"/>
                <a:cs typeface="ELMEHU+MS-UIGothic"/>
              </a:rPr>
              <a:t>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ELMEHU+MS-UIGothic"/>
                <a:cs typeface="ELMEHU+MS-UIGothic"/>
              </a:rPr>
              <a:t>适量运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提升个人素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ELMEHU+MS-UIGothic"/>
                <a:cs typeface="ELMEHU+MS-UIGothic"/>
              </a:rPr>
              <a:t>持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续</a:t>
            </a:r>
            <a:r>
              <a:rPr sz="2300" spc="25">
                <a:solidFill>
                  <a:srgbClr val="FF960E"/>
                </a:solidFill>
                <a:latin typeface="ELMEHU+MS-UIGothic"/>
                <a:cs typeface="ELMEHU+MS-UIGothic"/>
              </a:rPr>
              <a:t>学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ELMEHU+MS-UIGothic"/>
                <a:cs typeface="ELMEHU+MS-UIGothic"/>
              </a:rPr>
              <a:t>自我管理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FF960E"/>
                </a:solidFill>
                <a:latin typeface="ELMEHU+MS-UIGothic"/>
                <a:cs typeface="ELMEHU+MS-UIGothic"/>
              </a:rPr>
              <a:t>极心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成功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LMEHU+MS-UIGothic"/>
                <a:cs typeface="ELMEHU+MS-UIGothic"/>
              </a:rPr>
              <a:t>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标设</a:t>
            </a:r>
            <a:r>
              <a:rPr sz="2000">
                <a:solidFill>
                  <a:srgbClr val="FFFDFD"/>
                </a:solidFill>
                <a:latin typeface="ELMEHU+MS-UIGothic"/>
                <a:cs typeface="ELMEHU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FFFDFD"/>
                </a:solidFill>
                <a:latin typeface="ELMEHU+MS-UIGothic"/>
                <a:cs typeface="ELMEHU+MS-UIGothic"/>
              </a:rPr>
              <a:t>新思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培养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新思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，勇于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新的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方法和思路，有助于在工作中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的机会和解决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的方法，推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展和成功。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养成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定目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，有助于明确自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己的方向和意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，更好地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划自己的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生涯。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团队协</a:t>
            </a:r>
            <a:r>
              <a:rPr sz="2000">
                <a:solidFill>
                  <a:srgbClr val="FFFDFD"/>
                </a:solidFill>
                <a:latin typeface="ELMEHU+MS-UIGothic"/>
                <a:cs typeface="ELMEHU+MS-UIGothic"/>
              </a:rPr>
              <a:t>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良好的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有助于建立良好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的人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关系，增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强团队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的凝聚力和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斗力，从而促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ELMEHU+MS-UIGothic"/>
                <a:cs typeface="ELMEHU+MS-UIGothic"/>
              </a:rPr>
              <a:t>成功。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STJKQE+BMTUFF+Arial-BoldMT"/>
                <a:cs typeface="STJKQE+BMTUFF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0190" y="4137893"/>
            <a:ext cx="493079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ELMEHU+MS-UIGothic"/>
                <a:cs typeface="ELMEHU+MS-UIGothic"/>
              </a:rPr>
              <a:t>如何培养好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习惯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ELMEHU+MS-UIGothic"/>
                <a:cs typeface="ELMEHU+MS-UIGothic"/>
              </a:rPr>
              <a:t>制定明确的目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ELMEHU+MS-UIGothic"/>
                <a:cs typeface="ELMEHU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https://d.book118.com/818041071022006031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RGHSKD+QILAJW+ArialMT</vt:lpstr>
      <vt:lpstr>Times New Roman</vt:lpstr>
      <vt:lpstr>ELMEHU+MS-UIGothic</vt:lpstr>
      <vt:lpstr>SimSun</vt:lpstr>
      <vt:lpstr>STJKQE+BMTUFF+Arial-BoldMT</vt:lpstr>
      <vt:lpstr>GFMPKS+PPEJTC+MicrosoftYaHei-Bold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2024-09-07T22:31:10.562</cp:lastPrinted>
  <dcterms:created xsi:type="dcterms:W3CDTF">2024-09-07T14:31:10Z</dcterms:created>
  <dcterms:modified xsi:type="dcterms:W3CDTF">2024-09-07T14:31:11Z</dcterms:modified>
</cp:coreProperties>
</file>