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68C7D-0EEE-4C83-88AE-2C741598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4CCA4-5BC4-420C-8C89-886BF6E4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9D996-CEC1-4C2B-A4F8-E3764E15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94FDD-38F3-4FA1-AF65-7096735B4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A6BC6-9D43-493A-B720-3290CF4C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86AAA-5F8E-4D5A-A297-C42250758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19D7C-328D-4FBB-AE87-D918C7CD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EA276-5A9B-4FD2-8FF0-941F67E9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1AC4E-AF35-458C-A4DD-C9408A54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04C1E-DECE-4012-A026-768F5843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F7815-297D-4DD1-9BAD-914ADAD4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201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电气自动化专业职业生涯规划模板范文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708" b="1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对电子设备、技术应用和系统集成有强烈的兴趣，愿意深入研究和探索。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对技术有浓厚兴趣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热衷于解决复杂的技术问题，享受从问题中找到解决方案的过程。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喜欢解决问题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具备电气自动化专业系统的知识体系，为职业生涯发展提供了坚实的基础。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在课程设计和实验中表现出较强的动手能力和实践能力。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实践能力强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专业知识扎实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缺乏工作经验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刚毕业，缺乏实际工作经验，需要在工作中不断积累。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团队协作能力待提高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在团队项目中，有时过于关注细节，需要提高团队协作和沟通能力。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96" r="1369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成为电气自动化领域的专家或高级工程师，具备深厚的理论知识和丰富的实践经验。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在国内外知名企业或研究机构担任要职，为电气自动化技术的发展做出贡献。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成为行业内的领袖人物，引领行业发展趋势，推动技术革新。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在电气自动化领域积累丰富的实践经验，掌握先进的自动化技术和系统。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在知名企业或大型项目中担任关键职位，负责自动化系统的设计、实施和管理。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548" b="554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获得电气自动化相关的高级学位或专业证书，提升自己的专业素养。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完成电气自动化相关的基础教育和专业课程学习，掌握基本理论知识和技能。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参加实习、项目或培训，积累实践经验，提升实际操作能力。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建立人脉关系，与行业内的专家和前辈建立联系，了解行业动态和职业发展机会。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https://d.book118.com/818042010127006037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2024-09-17T21:35:01.538</cp:lastPrinted>
  <dcterms:created xsi:type="dcterms:W3CDTF">2024-09-17T13:35:01Z</dcterms:created>
  <dcterms:modified xsi:type="dcterms:W3CDTF">2024-09-17T13:35:03Z</dcterms:modified>
</cp:coreProperties>
</file>