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32C412-F52C-451C-AD55-E8861133C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D6CB6C-2678-4E9B-99F8-844F19DC1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076972-C157-44EF-AAB0-F52CD8770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B6794F-BEF6-4F3B-A597-271F518E5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455F7A-6F3C-49D4-A7FE-DD5573781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68EF5D-5A4E-4E9B-A6FE-11F201247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D42A31-09B9-49AD-8809-EF253759A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4D8BB9-6F79-4C50-A5CD-22E5B7787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C5BD02-B5C5-4B6D-B4ED-3EA62A904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7A629B-8D5A-43DD-89E1-4F9609BEB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172492-4744-4DF3-A306-B0B98118B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043031101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医学伦理学的新进展：保护患者权益的关键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医学伦理学的基本原则与规范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患者权益的主要内容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医学伦理学新进展：患者权益保护的挑战与对策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医学伦理学新进展：患者权益保护的实践探索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医学伦理学是研究医学领域中道德、伦理问题的学科，它关注医疗行为是否符合道德标准，以及如何保障患者的权益。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医学伦理学在医疗实践中具有重要地位，它不仅是医生职业道德的基础，也是医疗行为合法性的依据。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742" b="7742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随着医学技术的不断发展和医疗模式的转变，医学伦理学不断面临新的挑战和机遇。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855" b="9855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医学伦理学的定义与重要性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7542" r="7542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患者权益保护是医学伦理学的重要组成部分，它强调尊重患者的自主权、知情权和隐私权等基本权利。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保障患者权益有利于提高医疗服务质量，增强患者对医疗机构的信任度，减少医疗纠纷。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患者权益保护也是社会公正和法治建设的体现，有利于促进社会和谐与进步。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患者权益保护的意义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随着生物技术的迅猛发展，基因编辑、干细胞治疗等新技术给医学伦理学带来新的挑战，如何规范这些技术的使用和保护患者权益成为当前研究的热点。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500" cy="9715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人工智能技术在医疗领域的应用日益广泛，如何确保算法决策的公正性和透明度，避免算法歧视等问题，也是医学伦理学关注的新焦点。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全球公共卫生事件的频发，使得公共卫生伦理问题备受关注，如何在保障公共利益的同时尊重个人权利和自由，成为医学伦理学面临的新挑战。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1836" r="11836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6329" b="6329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1979" r="11979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医学伦理学的新进展概述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医学伦理学的基本原则与规范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尊重患者的自主权和知情同意权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医生应尊重患者的自主决策权，提供充分的信息和解释，确保患者在充分理解的基础上做出医疗决策。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保护患者隐私和保密权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医生应严格保护患者的个人隐私和医疗信息，确保患者的权益得到充分的尊重和保护。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719" r="217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医生应采取合理的医疗措施，避免给患者带来不必要的伤害和痛苦。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医生应严格遵守医疗规范和安全标准，预防医疗差错和事故的发生，确保患者的安全。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不伤害原则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防范医疗差错和事故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避免医疗伤害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提供优质的医疗服务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医生应具备专业的医学知识和技能，为患者提供高质量的医疗服务，促进患者的健康和福祉。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关注患者的心理和社会需求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医生应关注患者的心理和社会需求，提供全面的医疗照护和支持，帮助患者更好地应对疾病和生活挑战。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有益原则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571" r="10571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医生应根据患者的需要和病情，公平地分配医疗资源，确保每个患者都能获得必要的医疗照护和治疗。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公平分配医疗资源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医生应尊重每个患者的平等权利，不因种族、性别、年龄、社会地位等因素而歧视或偏袒任何一方。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尊重患者的平等权利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公正原则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患者权益的主要内容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生命权与健康权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生命权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患者享有生命安全和生命尊严的基本权利，医务人员应尊重和保护患者的生命权，积极采取措施维护患者的生命健康。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健康权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患者有权获得全面、高质量的医疗服务，以维护和促进自身健康。医务人员应提供科学、合理的诊疗方案，确保患者的健康权益得到保障。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患者有权了解自身病情、治疗方案、风险及预后等相关信息。医务人员应充分告知患者相关信息，确保患者能够做出知情的决策。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知情权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患者在充分知情的基础上，有权自主决定是否接受某项医疗措施。医务人员应尊重患者的选择，并在患者同意的前提下进行治疗。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同意权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知情权与同意权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隐私权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患者享有个人隐私不受侵犯的权利，包括个人身体、心理、家庭、社会等方面的隐私。医务人员应尊重和保护患者的隐私权，避免泄露患者隐私信息。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患者有权要求医务人员对其病情、治疗方案等医疗信息予以保密。医务人员应严格遵守保密规定，确保患者的医疗信息安全。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隐私权与保密权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https://d.book118.com/818043031101006045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2024-09-26T04:36:10.747</cp:lastPrinted>
  <dcterms:created xsi:type="dcterms:W3CDTF">2024-09-25T20:36:10Z</dcterms:created>
  <dcterms:modified xsi:type="dcterms:W3CDTF">2024-09-25T20:36:12Z</dcterms:modified>
</cp:coreProperties>
</file>