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33AD4-495D-4EA1-B4FD-6B592645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5D20F-219B-4BED-8AF3-DA2C5895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256B2-D9B1-459C-8C95-E3894531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66115-2920-48ED-90E9-A4C5DAB9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EF5D9-9FEE-47D0-868D-D1735E0E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CB282-6989-4DDE-932D-1DAF633F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791E8-773B-46EE-83EF-763D3886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FD194-4E71-4364-B240-71D7F8F4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9D45B-DAF8-4F25-81E0-401166EB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1B3F8-60C1-495C-BBCC-F973139C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46A6-1AEB-43FE-8698-69AFBBCB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305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护理科研的发展历程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护理科研的主要研究领域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护理科研的成果与影响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当前护理科研的挑战与展望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56" r="3175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护理学科发展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随着医学科学的不断进步，护理学科也在不断发展，护理科研综述旨在梳理和总结护理学科的研究成果和进展。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护理实践需要科学依据和理论支持，护理科研综述可以为护理实践提供科学、可靠的参考和指导。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护理学科与医学、心理学、社会学等多学科存在交叉融合，护理科研综述可以促进不同学科之间的交流与合作。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促进不同学科之间的交流与合作，推动学术研究的深入发展。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通过梳理和总结护理学科的研究成果和进展，推动护理学科的进一步发展。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提高护理实践水平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为护理实践提供科学、可靠的参考和指导，提高护理实践水平。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护理科研的起源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护理科研的起源可以追溯到20世纪初，随着医学和护理学的不断发展，人们开始意识到护理实践需要科学依据和理论支持，护理科研逐渐兴起。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最初，护理科研主要关注临床实践中的问题，如病人的护理、疾病的预防和康复等，旨在提高护理实践的效率和效果。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护理科研的发展阶段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20世纪中期以后，随着医学和护理学的进一步发展，护理科研逐渐进入快速发展阶段。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这个阶段，护理科研不仅关注临床实践，还涉及到护理教育、护理管理、护理伦理等方面，研究范围不断扩大。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同时，随着统计学和流行病学等学科的发展，护理科研的方法学也不断完善，研究质量得到提高。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当前，护理科研已经成为护理学科的重要组成部分，研究内容涉及广泛，包括临床实践、教育、管理、伦理等方面。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随着大数据和人工智能等技术的发展，护理科研也开始涉及到这些新兴领域，如电子健康记录、远程护理等。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未来，护理科研将继续关注新兴技术和方法的应用，以提高研究质量和效率，为护理实践提供更科学、更有效的支持。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护理科研的主要研究领域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临床护理研究主要关注护理实践中的问题，通过实证研究方法，探索最佳的护理实践方案，提高护理质量和病人满意度。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临床护理研究涉及对病人护理过程中的各个方面进行深入研究，包括疾病的诊断、治疗、康复以及病人的心理和社会支持等方面的研究。研究方法包括观察法、随机对照试验和案例研究等。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护理教育科研主要关注护理教育的理论和实践问题，通过实证研究方法，提高护理教育的质量和效果。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护理教育科研涉及对护理教育课程设计、教学方法、教学资源等方面的研究，旨在提高护理教育的质量和效果。研究方法包括问卷调查、实验法和案例研究等。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护理教育科研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护理管理科研主要关注护理管理的理论和实践问题，通过实证研究方法，提高护理管理的效率和效果。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护理管理科研涉及对护理组织结构、人力资源管理、质量管理和风险管理等方面的研究，旨在提高护理管理的效率和效果。研究方法包括案例研究、问卷调查和访谈等。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护理管理科研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社区护理科研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社区护理科研主要关注社区护理的理论和实践问题，通过实证研究方法，提高社区护理的质量和效果。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社区护理科研涉及对社区居民健康状况、社区卫生服务、慢性病管理和康复等方面的研究，旨在提高社区居民的健康水平和生活质量。研究方法包括问卷调查、观察法和实验法等。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https://d.book118.com/818043053012006044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2024-09-23T22:00:16.331</cp:lastPrinted>
  <dcterms:created xsi:type="dcterms:W3CDTF">2024-09-23T14:00:16Z</dcterms:created>
  <dcterms:modified xsi:type="dcterms:W3CDTF">2024-09-23T14:00:18Z</dcterms:modified>
</cp:coreProperties>
</file>