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C7DBC-EFE2-4D5A-8154-2D69CE78E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0A3D7-B26A-43EA-ABC7-B83BCF44F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3329D-866A-48E8-A59D-5E55BB136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1A56C0-57AA-46A1-8366-FE68CFA2E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1681FD-8D01-474E-82E4-0F3B45EAB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BDDB5D-32FE-42AB-8749-160B85FF4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F54822-7271-4BBD-B6BA-C9A193884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D79F42-E79D-4984-A114-AB5090C7B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9A893F-BB9F-49B1-A984-79A302016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F22BA-0975-4230-B0B6-FCED0001C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0BC5A-08BB-494D-9F98-7365C7AF0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43071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中国情侣吊坠行业市场现状分析及竞争格局与投资发展研究报告(2024-2029版)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中国情侣吊坠行业概述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中国情侣吊坠市场需求分析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中国情侣吊坠行业竞争格局分析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中国情侣吊坠行业投资潜力分析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中国情侣吊坠行业发展趋势与展望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消费观念的转变，情侣吊坠作为一种时尚饰品，越来越受到年轻人的喜爱。中国情侣吊坠市场逐渐扩大，成为饰品行业的重要组成部分。然而，市场上的情侣吊坠品牌众多，产品质量参差不齐，市场竞争激烈。因此，对中国情侣吊坠行业市场现状进行分析，探究其竞争格局与投资发展具有重要意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中国情侣吊坠行业市场现状的深入分析，可以了解当前市场的发展状况、存在的问题以及未来发展趋势。这有助于企业制定合理的市场策略，提高产品质量和服务水平，增强市场竞争力。同时，对投资者而言，研究报告有助于其把握市场投资机会，做出明智的投资决策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本研究采用定性与定量相结合的研究方法。定性研究主要包括文献综述、专家访谈等，以深入了解行业背景和发展趋势。定量研究主要基于市场调查和数据分析，以获取具体的数据和信息。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本研究的数据主要来源于以下几个方面：1) 行业协会、政府部门发布的统计数据；2) 市场调查数据，包括线上和线下调查；3) 专家访谈和实地考察获得的一手资料；4) 相关学术论文、行业报告等。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研究方法与数据来源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中国情侣吊坠行业概述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情侣吊坠行业是指生产和销售情侣吊坠饰品的行业，这些饰品通常由两个相匹配的部分组成，供情侣佩戴。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根据材质、设计、制作工艺等方面的不同，情侣吊坠行业可以分为多个子类别，如金银类、珠宝类、玉石类、合金类等。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中国情侣吊坠行业经历了从无到有、从小到大的发展过程。近年来，随着国内消费水平的提高和消费者对个性化饰品的需求增加，情侣吊坠行业得到了快速发展。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目前，中国情侣吊坠行业已经形成了一定的产业规模，市场上涌现出了一批优秀的品牌和企业。同时，随着互联网和电商平台的普及，情侣吊坠行业的销售渠道也得到了进一步拓展。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行业发展历程与现状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中国情侣吊坠市场需求分析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情侣吊坠的主要消费者群体为年轻人，特别是20-35岁的情侣。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主要消费区域为城市，特别是大中城市，以及经济发达的地区。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消费观念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现代年轻人更加注重个性化和时尚感，对情侣吊坠的款式和设计有较高的要求。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消费需求与趋势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消费者对情侣吊坠的需求多样化，包括材质、款式、颜色、寓意等方面的要求。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趋势预测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未来几年，随着个性化消费的兴起，情侣吊坠的设计将更加多样化，材质也将更加丰富。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中国情侣吊坠市场规模约为XX亿元，年增长率约为XX%。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预计未来几年，中国情侣吊坠市场规模将继续保持稳定增长，增长率将保持在XX%左右。主要驱动力包括消费者对个性化饰品的需求增加、品牌影响力的提升以及线上销售渠道的拓展等。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市场规模与预测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中国情侣吊坠行业竞争格局分析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这些企业通常拥有雄厚的资金实力和品牌影响力，市场份额较大。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大型企业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这些企业规模适中，有一定的市场份额和竞争力。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中型企业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这些企业规模较小，市场份额有限，但数量众多。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小微企业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竞争企业类型与数量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市场份额分布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大型企业占据了较大的市场份额，但市场份额分布不均，部分企业占据了较高的市场份额。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中型企业和小微企业市场份额相对较小，但随着市场的不断扩大，它们的市场份额也有望逐步增加。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大型企业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通常采用品牌营销和渠道拓展等策略，优势在于资金实力雄厚、品牌影响力大、市场份额较高。劣势可能在于管理成本较高、决策速度较慢等。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中型企业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通常采用差异化竞争和专业化服务等策略，优势在于灵活性强、服务专业、市场响应速度快。劣势可能在于资金实力相对较弱、品牌影响力有限等。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小微企业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通常采用创新和差异化等策略，优势在于创新能力强、灵活性高、成本较低。劣势可能在于市场份额有限、品牌影响力较弱等。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竞争策略与优劣势分析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中国情侣吊坠行业投资潜力分析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https://d.book118.com/818043071034006030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2024-09-06T14:09:03.173</cp:lastPrinted>
  <dcterms:created xsi:type="dcterms:W3CDTF">2024-09-06T06:09:03Z</dcterms:created>
  <dcterms:modified xsi:type="dcterms:W3CDTF">2024-09-06T06:09:05Z</dcterms:modified>
</cp:coreProperties>
</file>