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EB9AD-1A9D-4D9F-B9DA-ED2F88AC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79505-4390-43EB-B46F-7CA32808D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24C8A-165D-4350-BADF-951B3A11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FAB26-3876-40B0-A20E-A5537A11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8233F-9ECC-46CB-B486-4C36CD2D0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513DA-D1E5-484C-A08E-758583A33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CDE3A-DFCB-4CD8-A257-B0C6B7584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B982E-D3B5-40D9-9BAD-3C8778F4E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04A30-4E64-4FA4-A5A7-8FA0395B9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1E597-6398-4670-8171-47196014D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3B692-20D9-4ED9-9EFB-6F71879F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313703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新生儿喂养困难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新生儿喂养困难概述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新生儿喂养困难的分类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新生儿喂养困难的诊断与评估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新生儿喂养困难的干预措施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新生儿喂养困难的预防策略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新生儿喂养困难的研究进展与未来展望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新生儿喂养困难概述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32" r="32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新生儿喂养困难是指新生儿在摄取母乳或配方奶时遇到的一些障碍，如吸吮无力、吞咽困难、食欲不振等。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喂养困难可能导致新生儿摄取的奶量不足，影响其生长发育。此外，新生儿可能会出现哭闹、拒绝进食等症状。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97" b="69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新生儿喂养困难的发生率较高，大约有20%的新生儿会出现不同程度的喂养困难。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喂养困难可能导致新生儿摄取的奶量不足，从而影响其生长发育。此外，喂养困难还可能增加家长的心理压力和经济负担。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发生频率与影响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生理原因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新生儿可能由于生理原因导致喂养困难，如早产、低出生体重、口腔结构异常等。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病理原因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新生儿可能患有某些疾病，如食管闭锁、先天性心脏病等，导致喂养困难。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母乳中的某些成分可能对新生儿的消化系统造成负担，导致喂养困难。此外，母乳不足或质地进行也可能影响新生儿的摄取。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心理原因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新生儿可能由于环境变化、母亲焦虑等原因产生不安情绪，导致喂养困难。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新生儿喂养困难的分类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由于新生儿生理特点导致的喂养困难。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新生儿口腔和消化道相对较小，吞咽和吸吮能力有限，容易出现溢乳和呛奶。此外，新生儿胃呈水平位，贲门括约肌松弛，易发生胃食管反流。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生理性喂养困难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37" r="169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由于疾病或感染引起的喂养困难。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新生儿常见疾病如鹅口疮、口腔溃疡等可能导致口腔疼痛，影响吸吮和吞咽。此外，新生儿肺炎、先天性心脏病等疾病也可能影响喂养。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病理性喂养困难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心理性喂养困难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由于新生儿心理需求未得到满足导致的喂养困难。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新生儿需要与母亲建立情感联系，如果喂养过程中缺乏亲密接触或安全感，可能导致喂养困难。此外，新生儿对环境变化敏感，嘈杂或陌生环境也可能影响其食欲。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新生儿喂养困难的诊断与评估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新生儿出现喂养不耐受、吐奶、溢奶、腹胀等症状，可能存在喂养困难。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观察宝宝症状，询问喂养史，进行体格检查，必要时进行实验室检查和影像学检查，以明确诊断。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包括问卷调查、量表评估和观察法等。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医生通过观察宝宝的进食情况、体重增长、排便情况等，以及询问家长的喂养经验，综合评估宝宝的喂养状况。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https://d.book118.com/818043137032006024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2024-08-31T04:58:57.648</cp:lastPrinted>
  <dcterms:created xsi:type="dcterms:W3CDTF">2024-08-30T20:58:57Z</dcterms:created>
  <dcterms:modified xsi:type="dcterms:W3CDTF">2024-08-30T20:58:59Z</dcterms:modified>
</cp:coreProperties>
</file>