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DD88D-3F30-403B-96D5-D3F9290D9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14A78-7324-4B86-AC70-5C8D1B72B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53859-CE51-4843-8020-246F7C556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5A2FF-0B93-4C76-93FA-ED8326204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CF563F-4F0E-4FD6-8C54-336CFBB27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84230B-B724-4BFB-B87A-E5A79BB33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F06B16-E2F4-4C46-854C-023892BF0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13708-6A78-493F-9586-DE5488606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32233-812F-4C6E-A09D-59C92D90E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8475E-A85E-4B87-A104-16E366DC0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25690-6FDA-4499-9A32-821D78C8E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4502207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大班健康课预防传染病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预防传染病的方法和措施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学校预防传染病的工作重点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常见传染病及其预防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健康的生活方式与传染病预防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传染病的基本知识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传染病的定义、特点和分类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传染病是由病原体（如细菌、病毒、真菌等）引起的，能在人与人之间传播的疾病。其特点包括传染性、流行性、地域性和季节性。传染病可根据病原体类型分为细菌性传染病、病毒性传染病等。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传染病的定义和特点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传染病的传播方式和途径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染病的传播方式主要包括直接接触传播（如握手、拥抱等）、间接接触传播（如接触污染物）、呼吸道传播（如飞沫传播）、消化道传播（如粪口传播）和血液传播等。了解不同传染病的传播方式有助于预防和控制疾病的传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传染病的传播方式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传染病对个体和社会的影响和危害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对个体可造成身体上的痛苦、心理压力和经济负担。对社会而言，传染病可能导致社会恐慌、影响经济发展和社会稳定。严重的传染病甚至可能威胁人类生命安全，如新冠疫情。预防和控制传染病对于保障人类健康和社会发展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传染病的影响和危害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预防传染病的方法和措施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经常用肥皂和流动水洗手，或者使用含有至少60%酒精的手部消毒液。特别是在咳嗽、打喷嚏、上厕所后，以及接触公共物品后。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用纸巾捂住口鼻，如果没有纸巾，可以用弯曲的手肘。之后立即洗手。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咳嗽和打喷嚏礼仪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手部常常携带病毒，避免触摸这些部位可以降低感染的风险。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避免触摸眼睛、鼻子和嘴巴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个人卫生习惯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保持至少1米的安全距离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在可能的情况下，尽量与他人保持至少1米的距离。特别是在公共场所，如商场、公交车和火车等。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避免拥挤的地方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避免去人多拥挤的地方，尤其是室内环境。如果必须去，尽量保持距离并佩戴口罩。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减少非必要的社交活动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尽量减少与他人的接触，避免参加大型聚会或活动。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接种疫苗是预防传染病的有效方法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疫苗可以增强人体的免疫力，对抗特定的病毒和细菌。根据当地的卫生部门建议，接种所有可用的疫苗。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及时接种更新疫苗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根据医生的建议，及时接种更新疫苗，以确保获得最新的免疫保护。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定期清洗和更换个人物品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如枕巾、毛巾和床单等，以减少病毒和细菌的传播。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使用酒精棉片或消毒湿巾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在无法洗手的情况下，可以使用酒精棉片或消毒湿巾擦拭双手。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定期清洁和消毒表面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使用含有至少60%酒精的消毒剂擦拭经常接触的表面，如门把手、桌面和手机等。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学校预防传染病的工作重点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https://d.book118.com/818045022072006044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2024-09-24T17:16:00.259</cp:lastPrinted>
  <dcterms:created xsi:type="dcterms:W3CDTF">2024-09-24T09:16:00Z</dcterms:created>
  <dcterms:modified xsi:type="dcterms:W3CDTF">2024-09-24T09:16:02Z</dcterms:modified>
</cp:coreProperties>
</file>