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2C704EF-FD6D-4A6B-9ABD-6538A629534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787179-F50B-45DE-89A5-50E49FDC8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5AA025-5B0D-493C-A55D-6FF5BBA7C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547E62-07DB-478C-8DD2-B69751EC0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B74CF-8B64-48F1-854A-1425650A4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5278C0-7F09-44BE-8155-86C4B78304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332113-59CA-4751-9228-E211FF59DF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A095F7-FB86-4288-AFC3-6C9BB23003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5D406-E74A-41DC-852A-CAFAFEFB9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F937C0-0199-481D-9AF1-C837F906E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1D594-0520-4030-9DA1-C5116E63D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DB2B4-14E3-47D2-AF48-71C173DD3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BCA75E6-21E9-49CB-8503-F184B295EE9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3CD5B87-8BA0-4D20-B9FD-C3C8E281879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4511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电服行业安全生产规章制度培训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电服行业安全生产规章制度培训简介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安全操作规程培训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事故案例分析与应急处理培训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安全生产意识培训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安全生产规章制度培训总结</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电服行业安全生产规章制度培训简介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电服行业概况</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电服行业是指电力服务行业，为电力系统及用户提供各类服务，包括电力工程施工、维修、检测等领域。安全生产规章制度培训是保障电力系统及用户安全的关键环节。</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安全生产是基石</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企业永续经营</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重要途径</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员工安全</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降低事故率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增强企业</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竞争力</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培训目的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提升安全意识</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掌握操作技能</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保障生产安全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应对能力</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增强能力</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事故防范</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掌握操作步骤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遵循规定流程</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避免类似情况发生</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应急预案演练</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掌握应急处理方法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提高应变能力</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安全生产法律法规</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学习相关法律条文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遵守法律规定</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电服行业安全生产规章制度培训是提高从业人员安全意识和技能的关键步骤。通过培训，可降低事故率，提高生产效率，增强企业竞争力。</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安全生产法律法规培训</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电服行业从业人员必须遵守的安全生产法律法规，包括《安全生产法》、《职业病防治法》等相关法律法规。这些法规的重要性不言而喻，是确保员工安全、企业稳定发展的基础。</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法规要点解读</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落实安全管理责任</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企业要求</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遵守操作规程</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从业人员要求</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违规行为严惩不贷</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处罚措施</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典型案例分析</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电气火灾隐患</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r>
              <a:rPr lang="en-US" sz="3000" b="1" strike="noStrike" spc="-1">
                <a:solidFill>
                  <a:schemeClr val="dk1"/>
                </a:solidFill>
                <a:latin typeface="微软雅黑"/>
                <a:ea typeface="微软雅黑"/>
              </a:rPr>
              <a:t>1</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无有效安全防护</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r>
              <a:rPr lang="en-US" sz="3000" b="1" strike="noStrike" spc="-1">
                <a:solidFill>
                  <a:schemeClr val="dk1"/>
                </a:solidFill>
                <a:latin typeface="微软雅黑"/>
                <a:ea typeface="微软雅黑"/>
              </a:rPr>
              <a:t>3</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操作失误致伤</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r>
              <a:rPr lang="en-US" sz="3000" b="1" strike="noStrike" spc="-1">
                <a:solidFill>
                  <a:schemeClr val="dk1"/>
                </a:solidFill>
                <a:latin typeface="微软雅黑"/>
                <a:ea typeface="微软雅黑"/>
              </a:rPr>
              <a:t>2</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培训要求</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定期安全培训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应急演练</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检查督导</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定期巡检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隐患整改</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安全通报</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事故警示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安全提示</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安全管理制度建设</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制度建立</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明确责任分工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规范操作流程</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安全生产是企业发展的基石，只有不断加强法规学习、制度建设和案例分析，才能确保电服行业安全生产工作的稳步推进。让我们共同努力，营造安全、和谐的工作环墿。</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安全操作规程培训</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电服行业安全操作规程</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电服行业的安全操作规程是根据行业特点制定的，旨在规范从业人员的操作行为，确保安全生产。规程中包括作业流程、安全注意事项、操作流程等内容，旨在提高从业人员的安全意识和操作规范。</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安全注意事项</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检查设备状态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佩戴防护装备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注意作业环境</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操作流程</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操作前准备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操作中注意事项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操作完成后处理</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作业流程及注意事项</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作业流程</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准备工作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操作步骤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结束工作</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安全防护装备使用</a:t>
            </a:r>
            <a:endParaRPr lang="en-US" sz="3600" b="0" strike="noStrike" spc="-1">
              <a:solidFill>
                <a:schemeClr val="dk1"/>
              </a:solidFill>
              <a:latin typeface="Arial"/>
            </a:endParaRPr>
          </a:p>
        </p:txBody>
      </p:sp>
      <p:sp>
        <p:nvSpPr>
          <p:cNvPr id="18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保护头部安全</a:t>
            </a:r>
            <a:endParaRPr lang="en-US" sz="2000" b="0" strike="noStrike" spc="-1">
              <a:solidFill>
                <a:srgbClr val="000000"/>
              </a:solidFill>
              <a:latin typeface="Arial"/>
            </a:endParaRPr>
          </a:p>
        </p:txBody>
      </p:sp>
      <p:sp>
        <p:nvSpPr>
          <p:cNvPr id="18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头盔</a:t>
            </a:r>
            <a:endParaRPr lang="en-US" sz="3000" b="0" strike="noStrike" spc="-1">
              <a:solidFill>
                <a:srgbClr val="000000"/>
              </a:solidFill>
              <a:latin typeface="Arial"/>
            </a:endParaRPr>
          </a:p>
        </p:txBody>
      </p:sp>
      <p:sp>
        <p:nvSpPr>
          <p:cNvPr id="18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保护双手</a:t>
            </a:r>
            <a:endParaRPr lang="en-US" sz="2000" b="0" strike="noStrike" spc="-1">
              <a:solidFill>
                <a:srgbClr val="000000"/>
              </a:solidFill>
              <a:latin typeface="Arial"/>
            </a:endParaRPr>
          </a:p>
        </p:txBody>
      </p:sp>
      <p:sp>
        <p:nvSpPr>
          <p:cNvPr id="18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手套</a:t>
            </a:r>
            <a:endParaRPr lang="en-US" sz="3000" b="0" strike="noStrike" spc="-1">
              <a:solidFill>
                <a:srgbClr val="000000"/>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防护眼睛受伤</a:t>
            </a:r>
            <a:endParaRPr lang="en-US" sz="2000" b="0" strike="noStrike" spc="-1">
              <a:solidFill>
                <a:srgbClr val="000000"/>
              </a:solidFill>
              <a:latin typeface="Arial"/>
            </a:endParaRPr>
          </a:p>
        </p:txBody>
      </p:sp>
      <p:sp>
        <p:nvSpPr>
          <p:cNvPr id="18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护目镜</a:t>
            </a:r>
            <a:endParaRPr lang="en-US" sz="3000" b="0" strike="noStrike" spc="-1">
              <a:solidFill>
                <a:srgbClr val="000000"/>
              </a:solidFill>
              <a:latin typeface="Arial"/>
            </a:endParaRPr>
          </a:p>
        </p:txBody>
      </p:sp>
      <p:sp>
        <p:nvSpPr>
          <p:cNvPr id="18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实际操作演练</a:t>
            </a:r>
            <a:endParaRPr lang="en-US" sz="3600" b="0" strike="noStrike" spc="-1">
              <a:solidFill>
                <a:schemeClr val="dk1"/>
              </a:solidFill>
              <a:latin typeface="Arial"/>
            </a:endParaRPr>
          </a:p>
        </p:txBody>
      </p:sp>
      <p:sp>
        <p:nvSpPr>
          <p:cNvPr id="19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真实环境模拟</a:t>
            </a:r>
            <a:endParaRPr lang="en-US" sz="1500" b="0" strike="noStrike" spc="-1">
              <a:solidFill>
                <a:srgbClr val="000000"/>
              </a:solidFill>
              <a:latin typeface="Arial"/>
            </a:endParaRPr>
          </a:p>
        </p:txBody>
      </p:sp>
      <p:sp>
        <p:nvSpPr>
          <p:cNvPr id="19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模拟场景</a:t>
            </a:r>
            <a:endParaRPr lang="en-US" sz="2200" b="0" strike="noStrike" spc="-1">
              <a:solidFill>
                <a:srgbClr val="000000"/>
              </a:solidFill>
              <a:latin typeface="Arial"/>
            </a:endParaRPr>
          </a:p>
        </p:txBody>
      </p:sp>
      <p:sp>
        <p:nvSpPr>
          <p:cNvPr id="19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根据规程执行</a:t>
            </a:r>
            <a:endParaRPr lang="en-US" sz="1500" b="0" strike="noStrike" spc="-1">
              <a:solidFill>
                <a:srgbClr val="000000"/>
              </a:solidFill>
              <a:latin typeface="Arial"/>
            </a:endParaRPr>
          </a:p>
        </p:txBody>
      </p:sp>
      <p:sp>
        <p:nvSpPr>
          <p:cNvPr id="19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操作流程</a:t>
            </a:r>
            <a:endParaRPr lang="en-US" sz="2200" b="0" strike="noStrike" spc="-1">
              <a:solidFill>
                <a:srgbClr val="000000"/>
              </a:solidFill>
              <a:latin typeface="Arial"/>
            </a:endParaRPr>
          </a:p>
        </p:txBody>
      </p:sp>
      <p:sp>
        <p:nvSpPr>
          <p:cNvPr id="19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注意安全细节</a:t>
            </a:r>
            <a:endParaRPr lang="en-US" sz="1500" b="0" strike="noStrike" spc="-1">
              <a:solidFill>
                <a:srgbClr val="000000"/>
              </a:solidFill>
              <a:latin typeface="Arial"/>
            </a:endParaRPr>
          </a:p>
        </p:txBody>
      </p:sp>
      <p:sp>
        <p:nvSpPr>
          <p:cNvPr id="19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安全提醒</a:t>
            </a:r>
            <a:endParaRPr lang="en-US" sz="2200" b="0" strike="noStrike" spc="-1">
              <a:solidFill>
                <a:srgbClr val="000000"/>
              </a:solidFill>
              <a:latin typeface="Arial"/>
            </a:endParaRPr>
          </a:p>
        </p:txBody>
      </p:sp>
      <p:sp>
        <p:nvSpPr>
          <p:cNvPr id="19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通过安全操作规程培训，从业人员能够掌握安全操作的关键要点，提高工作安全性和效率。安全防护装备的正确使用和实际操作演练将为电服行业的安全生产保驾护航。</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事故案例分析与应急处理培训</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事故案例分析</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电服行业中，常见的事故案例包括电气火灾、设备故障、触电事故等。通过对这些案例进行分析，可以发现事故发生的主要原因是缺乏安全意识和不规范操作。为避免类似事故再次发生，必须加强安全培训，提高从业人员的安全意识。</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应急预案建设</a:t>
            </a:r>
            <a:endParaRPr lang="en-US" sz="3600" b="0" strike="noStrike" spc="-1">
              <a:solidFill>
                <a:schemeClr val="dk1"/>
              </a:solidFill>
              <a:latin typeface="Arial"/>
            </a:endParaRPr>
          </a:p>
        </p:txBody>
      </p:sp>
      <p:sp>
        <p:nvSpPr>
          <p:cNvPr id="2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建立应急预案，详细列出各种事故的处理措施。</a:t>
            </a:r>
            <a:endParaRPr lang="en-US" sz="1500" b="0" strike="noStrike" spc="-1">
              <a:solidFill>
                <a:srgbClr val="000000"/>
              </a:solidFill>
              <a:latin typeface="Arial"/>
            </a:endParaRPr>
          </a:p>
        </p:txBody>
      </p:sp>
      <p:sp>
        <p:nvSpPr>
          <p:cNvPr id="2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明确措施</a:t>
            </a:r>
            <a:endParaRPr lang="en-US" sz="2200" b="0" strike="noStrike" spc="-1">
              <a:solidFill>
                <a:srgbClr val="000000"/>
              </a:solidFill>
              <a:latin typeface="Arial"/>
            </a:endParaRPr>
          </a:p>
        </p:txBody>
      </p:sp>
      <p:sp>
        <p:nvSpPr>
          <p:cNvPr id="2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明确各类事故时的责任人及其职责，确保应急处置高效有序。</a:t>
            </a:r>
            <a:endParaRPr lang="en-US" sz="1500" b="0" strike="noStrike" spc="-1">
              <a:solidFill>
                <a:srgbClr val="000000"/>
              </a:solidFill>
              <a:latin typeface="Arial"/>
            </a:endParaRPr>
          </a:p>
        </p:txBody>
      </p:sp>
      <p:sp>
        <p:nvSpPr>
          <p:cNvPr id="2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责任人确定</a:t>
            </a:r>
            <a:endParaRPr lang="en-US" sz="2200" b="0" strike="noStrike" spc="-1">
              <a:solidFill>
                <a:srgbClr val="000000"/>
              </a:solidFill>
              <a:latin typeface="Arial"/>
            </a:endParaRPr>
          </a:p>
        </p:txBody>
      </p:sp>
      <p:sp>
        <p:nvSpPr>
          <p:cNvPr id="2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通过实际演练，检验应急预案的有效性，提高从业人员的应急处理能力。</a:t>
            </a:r>
            <a:endParaRPr lang="en-US" sz="1500" b="0" strike="noStrike" spc="-1">
              <a:solidFill>
                <a:srgbClr val="000000"/>
              </a:solidFill>
              <a:latin typeface="Arial"/>
            </a:endParaRPr>
          </a:p>
        </p:txBody>
      </p:sp>
      <p:sp>
        <p:nvSpPr>
          <p:cNvPr id="2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提高处置能力</a:t>
            </a:r>
            <a:endParaRPr lang="en-US" sz="2200" b="0" strike="noStrike" spc="-1">
              <a:solidFill>
                <a:srgbClr val="000000"/>
              </a:solidFill>
              <a:latin typeface="Arial"/>
            </a:endParaRPr>
          </a:p>
        </p:txBody>
      </p:sp>
      <p:sp>
        <p:nvSpPr>
          <p:cNvPr id="2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应急预案需要根据实际情况不断更新，确保其时效性和实用性。</a:t>
            </a:r>
            <a:endParaRPr lang="en-US" sz="1500" b="0" strike="noStrike" spc="-1">
              <a:solidFill>
                <a:srgbClr val="000000"/>
              </a:solidFill>
              <a:latin typeface="Arial"/>
            </a:endParaRPr>
          </a:p>
        </p:txBody>
      </p:sp>
      <p:sp>
        <p:nvSpPr>
          <p:cNvPr id="2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定期更新</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https://d.book118.com/818045111010006050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电服行业安全生产规章制度培训</vt:lpstr>
      <vt:lpstr>目录</vt:lpstr>
      <vt:lpstr>第1章 电服行业安全生产规章制度培训简介</vt:lpstr>
      <vt:lpstr> </vt:lpstr>
      <vt:lpstr>安全生产意义</vt:lpstr>
      <vt:lpstr>培训目的</vt:lpstr>
      <vt:lpstr>培训内容</vt:lpstr>
      <vt:lpstr>总结</vt:lpstr>
      <vt:lpstr>第2章 安全生产法律法规培训</vt:lpstr>
      <vt:lpstr> </vt:lpstr>
      <vt:lpstr>法规要点解读</vt:lpstr>
      <vt:lpstr>典型案例分析</vt:lpstr>
      <vt:lpstr>安全管理制度建设</vt:lpstr>
      <vt:lpstr>结尾</vt:lpstr>
      <vt:lpstr>第3章 安全操作规程培训</vt:lpstr>
      <vt:lpstr> </vt:lpstr>
      <vt:lpstr>作业流程及注意事项</vt:lpstr>
      <vt:lpstr>安全防护装备使用</vt:lpstr>
      <vt:lpstr>实际操作演练</vt:lpstr>
      <vt:lpstr>结尾</vt:lpstr>
      <vt:lpstr>第四章 事故案例分析与应急处理培训</vt:lpstr>
      <vt:lpstr> </vt:lpstr>
      <vt:lpstr>应急预案建设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2024-09-29T14:10:37.871</cp:lastPrinted>
  <dcterms:created xsi:type="dcterms:W3CDTF">2024-09-29T06:10:37Z</dcterms:created>
  <dcterms:modified xsi:type="dcterms:W3CDTF">2024-09-29T06:10:39Z</dcterms:modified>
</cp:coreProperties>
</file>