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827E4-0A2B-4E2B-97F1-A0CA0AED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0BB1E-3C51-423B-959E-B6BCCB33F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34C30-6A79-4A8E-82CC-61E4060C1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DC6FC-F7C2-463B-AD69-ACEF4F27D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3FDA9-1B8E-4BB0-9F91-B1B2F399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CA08D-DE24-4429-B68D-6C8A25C92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07EE6-BC2C-4715-8DDA-14B88A58E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0AB6C-A323-4705-A460-56F9390A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DDAE3-5D2E-4B74-9A78-7F9C6A77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0FB8A-9ADC-44A2-AE3F-1D2E95DCA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D8272-D7E0-47D2-9C6E-67FB867C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512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产前焦虑分析及护理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产前焦虑的常见类型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产前焦虑的药物治疗与非药物治疗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产前焦虑的案例分享与讨论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产前焦虑概述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产前焦虑是指在妊娠期间出现的焦虑症状，常常伴随着恐惧、不安、紧张等情绪。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孕妇可能会出现心跳加速、呼吸急促、睡眠质量差、食欲不振等症状，有时还会出现过度担忧胎儿健康、对分娩疼痛的恐惧等情况。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孕妇在孕期激素水平的变化可能导致情绪波动和易怒，从而引发焦虑症状。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92" r="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孕妇可能因为缺乏孕育经验和知识，对分娩和育儿过程的不确定性感到担忧和不安。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4" r="1379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现代社会对母亲和胎儿健康的关注度极高，也可能给孕妇带来一定的心理压力，导致产前焦虑的发生。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孕妇产前焦虑可能会影响胎儿的健康和发育，增加早产、低出生体重等风险。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对母亲的影响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产前焦虑可能导致孕妇的睡眠质量下降、食欲不振、疲劳等症状，影响孕妇的健康和情绪状态。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孕妇的产前焦虑可能影响家庭成员之间的关系，增加家庭矛盾和冲突的风险。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对母婴的影响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产前焦虑的常见类型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分娩过程对于准妈妈来说是一个巨大的挑战，许多准妈妈会因为对分娩的未知和疼痛的恐惧而感到焦虑。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准妈妈们常常担心分娩过程中的疼痛、安全和不确定性，以及生产过程中可能出现的意外情况。这种恐惧可能导致她们产生焦虑和紧张情绪，影响产前和产后的身心健康。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对分娩的恐惧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563" r="20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准妈妈们对胎儿的健康状况和未来发展非常关注，担心胎儿是否健康、是否会出现异常情况等。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这种担忧可能源于家族遗传病史、自身健康状况以及孕期并发症等因素。准妈妈们可能会因此产生过度的保护行为，影响正常的生活和休息，进一步加重焦虑情绪。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对胎儿健康的担忧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产前焦虑还与准妈妈们对即将成为母亲的角色转变的不适应有关。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母亲是一个巨大的变化，需要承担起养育、照顾和教育的责任。准妈妈们可能会因此感到无助、不安和焦虑，担心自己无法胜任母亲的角色。这种不适应感可能会影响夫妻关系和家庭氛围，增加家庭矛盾和冲突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对角色转变的不适应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产前焦虑也可能与准妈妈们对家庭变化的担忧有关，如夫妻关系、家庭经济状况等。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孩子的降生，家庭结构和关系将发生重大变化。准妈妈们可能会担心夫妻关系的变化、家庭经济状况的负担以及如何平衡工作和家庭等问题。这些担忧可能导致她们产生焦虑和抑郁情绪，影响产前和产后的情绪稳定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对家庭变化的担忧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产前焦虑的护理方法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对孕妇进行焦虑程度评估，了解其焦虑状况和原因。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提供专业的心理咨询，帮助孕妇调整心态，减轻焦虑情绪。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指导孕妇进行深呼吸、冥想等放松训练，缓解紧张和焦虑。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家庭成员共同分担孕妇的负担，减轻其压力，降低焦虑情绪。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鼓励家庭成员与孕妇多沟通，了解其需求和感受，给予情感支持。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为孕妇创造一个舒适、温馨的家庭环境，使其感到放松和安心。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17" r="1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833" r="20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https://d.book118.com/818045120044006027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2024-09-05T03:11:54.902</cp:lastPrinted>
  <dcterms:created xsi:type="dcterms:W3CDTF">2024-09-04T19:11:54Z</dcterms:created>
  <dcterms:modified xsi:type="dcterms:W3CDTF">2024-09-04T19:11:56Z</dcterms:modified>
</cp:coreProperties>
</file>