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FFABB-0CB1-46C9-8652-34E90D4A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EE59A-7D68-421D-AAD5-C71C5CB97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09A87-0166-4C12-A581-6E631282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1021E-DD33-4ACE-B8EF-3901586C1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BE40C-6C53-421C-8BC0-26E6765DF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C2B43-394C-441C-B040-00DF25E6F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61B2C-7BBF-41B0-8480-E811D709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878F5-2F7B-4434-B577-1ECAC4DC1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D08D9-8BD1-4621-9992-03AF7D0EB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E6AA5-378A-4988-9F01-000644653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490EA-8E7C-4222-B125-7054EFB3A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5123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林业布局：生态、经济与社会效益的平衡\n## 1.林业布局的基本概念与重要性\n### 1.1林业布局的定义与核心要素\n### 1.2林业布局在生态系统中的作用\n### 1.3林业布局对经济发展的影响\n## 2.林业布局的基本原则与方法\n### 2.1生态优先原则与可持续发展\n### 2.2经济与社会效益平衡原则\n### 2.3科学规划与合理布局方法\n## 3.国内外林业布局的实践与经验\n### 3.1国际林业布局的成功案例\n### 3.2国内林业布局的实践与创新\n### 3.3经验教训与未来发展趋势\n## 4.林业布局的优化与调整策略\n### 4.1基于生态红线的林业布局优化\n### 4.2经济与社会效益协同发展的布局调整\n### 4.3政策与法规支持与创新\n## 5.林业布局的未来展望与挑战\n### 5.1生态文明背景下的林业布局发展\n### 5.2应对气候变化的林业布局调整\n### 5.3林业布局面临的挑战与机遇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林业布局：生态、经济与社会效益的平衡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林业布局的基本概念与重要性</a:t>
            </a:r>
            <a:endParaRPr/>
          </a:p>
        </p:txBody>
      </p:sp>
      <p:sp>
        <p:nvSpPr>
          <p:cNvPr id="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林业布局是指林业生产在地域空间上的分布和组织</a:t>
                </a:r>
                <a:endParaRPr/>
              </a:p>
            </p:txBody>
          </p:sp>
          <p:sp>
            <p:nvSpPr>
              <p:cNvPr id="1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涉及树种、林种、造林技术、森林管理等要素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以实现生态、经济和社会效益的最大化为目标</a:t>
                </a:r>
                <a:endParaRPr/>
              </a:p>
            </p:txBody>
          </p:sp>
          <p:sp>
            <p:nvSpPr>
              <p:cNvPr id="1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林业布局的核心要素包括：</a:t>
                </a:r>
                <a:endParaRPr/>
              </a:p>
            </p:txBody>
          </p:sp>
          <p:sp>
            <p:nvSpPr>
              <p:cNvPr id="1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生态环境：林业生产的自然基础，影响林业生产的可持续性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经济效益：林业生产的直接目的，关系到林业产业的发展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社会效益：林业生产的社会贡献，包括生态保护和民生改善等方面</a:t>
                </a:r>
                <a:endParaRPr/>
              </a:p>
            </p:txBody>
          </p:sp>
          <p:sp>
            <p:nvSpPr>
              <p:cNvPr id="1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林业布局的定义与核心要素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林业布局在生态系统中的作用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3" name="组合 1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4" name="组合 13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林业布局对生态系统的调节作用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维持生物多样性，提高生态系统的稳定性和适应性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改善土壤质量，提高土壤保持和水源涵养能力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调节气候，减少温室气体排放，降低气候变化的影响</a:t>
                </a:r>
                <a:endParaRPr/>
              </a:p>
            </p:txBody>
          </p:sp>
          <p:pic>
            <p:nvPicPr>
              <p:cNvPr id="1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9" name="组合 13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林业布局对生态系统的服务作用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提供生态产品和服务，如木材、药材、水源等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保护生态系统，维护国土安全，提高生物多样性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促进生态旅游，提高社会福祉，增强国民环保意识</a:t>
                </a:r>
                <a:endParaRPr/>
              </a:p>
            </p:txBody>
          </p:sp>
          <p:pic>
            <p:nvPicPr>
              <p:cNvPr id="1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林业布局对经济发展的推动作用</a:t>
                </a:r>
                <a:endParaRPr/>
              </a:p>
            </p:txBody>
          </p:sp>
          <p:sp>
            <p:nvSpPr>
              <p:cNvPr id="1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提供木材、林产品和生态服务，满足社会需求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促进农村经济发展，增加农民收入，缩小城乡差距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促进林业产业链的完善，带动相关产业发展，提高经济附加值</a:t>
                </a:r>
                <a:endParaRPr/>
              </a:p>
            </p:txBody>
          </p:sp>
          <p:sp>
            <p:nvSpPr>
              <p:cNvPr id="1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林业布局对经济发展的保障作用</a:t>
                </a:r>
                <a:endParaRPr/>
              </a:p>
            </p:txBody>
          </p:sp>
          <p:sp>
            <p:nvSpPr>
              <p:cNvPr id="1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保护森林资源，维护生态安全，为经济发展提供良好的生态环境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保护和传承林业文化，提高国家文化自信，促进文化传承和创新发展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促进国际合作，提高我国在国际林业领域的话语权和影响力</a:t>
                </a:r>
                <a:endParaRPr/>
              </a:p>
            </p:txBody>
          </p:sp>
          <p:sp>
            <p:nvSpPr>
              <p:cNvPr id="1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林业布局对经济发展的影响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林业布局的基本原则与方法</a:t>
            </a:r>
            <a:endParaRPr/>
          </a:p>
        </p:txBody>
      </p:sp>
      <p:sp>
        <p:nvSpPr>
          <p:cNvPr id="1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组合 1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7" name="组合 16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生态优先原则是指在林业布局中，保护和恢复生态环境是最重要的任务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保护和恢复森林资源，提高生态系统的稳定性和适应性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保护生物多样性，维护生态安全，为经济发展提供良好的生态环境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促进生态旅游，提高社会福祉，增强国民环保意识</a:t>
                </a:r>
                <a:endParaRPr/>
              </a:p>
            </p:txBody>
          </p:sp>
        </p:grpSp>
        <p:grpSp>
          <p:nvGrpSpPr>
            <p:cNvPr id="170" name="组合 16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可持续发展原则是指在林业布局中，要充分考虑生态、经济和社会的协调发展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保持林业生产的可持续性，满足社会对林业产品的需求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促进林业产业链的完善，带动相关产业发展，提高经济附加值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保护林业文化，提高国家文化自信，促进文化传承和创新发展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生态优先原则与可持续发展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经济效益原则是指在林业布局中，要充分考虑林业生产的经济效益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提高林业生产的效率，降低生产成本，提高林业产业的竞争力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优化林业产业结构，发展特色林业产业，提高林业产值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创新林业经营模式，发展林业合作社、家庭林场等新型经营主体</a:t>
                </a:r>
                <a:endParaRPr/>
              </a:p>
            </p:txBody>
          </p:sp>
        </p:grpSp>
        <p:grpSp>
          <p:nvGrpSpPr>
            <p:cNvPr id="18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社会效益原则是指在林业布局中，要充分考虑林业生产的社会效益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保护生态环境，维护生态安全，提高人民生活质量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促进农村经济发展，增加农民收入，缩小城乡差距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促进生态旅游，提高社会福祉，增强国民环保意识</a:t>
                </a:r>
                <a:endParaRPr/>
              </a:p>
            </p:txBody>
          </p:sp>
          <p:sp>
            <p:nvSpPr>
              <p:cNvPr id="18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经济与社会效益平衡原则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3" name="组合 19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科学规划方法是指在林业布局中，要充分考虑生态、经济和社会的因素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运用生态学、经济学、社会学等学科理论，指导林业布局规划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采用GIS、遥感等现代技术手段，进行林业生产的空间分析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结合实际情况，制定切实可行的林业布局规划方案</a:t>
                </a:r>
                <a:endParaRPr/>
              </a:p>
            </p:txBody>
          </p:sp>
        </p:grpSp>
        <p:grpSp>
          <p:nvGrpSpPr>
            <p:cNvPr id="196" name="组合 19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合理布局方法是指在林业布局中，要充分考虑林业生产的空间分布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根据生态环境、气候条件、土壤类型等因素，合理选择树种和造林技术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考虑林业生产的经济效益，合理布局林业产业和生产基地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考虑林业生产的社会效益，合理布局生态旅游和生态保护区域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科学规划与合理布局方法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国内外林业布局的实践与经验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欧洲林业布局的成功经验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采用近自然林业经营理念，保护和恢复森林生态系统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发展森林旅游和休闲产业，提高林业经济效益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加强国际合作，提高林业产业的技术水平和竞争力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亚洲林业布局的成功经验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采用多功能林业经营模式，实现生态、经济和社会效益的平衡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发展林业合作社和家庭林场，提高林业生产的组织化程度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加强林业政策支持和法律法规建设，保障林业产业的可持续发展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国际林业布局的成功案例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https://d.book118.com/818045123032006040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林业布局：生态、经济与社会效益的平衡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2024-09-18T11:43:51.556</cp:lastPrinted>
  <dcterms:created xsi:type="dcterms:W3CDTF">2024-09-18T03:43:51Z</dcterms:created>
  <dcterms:modified xsi:type="dcterms:W3CDTF">2024-09-18T03:43:53Z</dcterms:modified>
</cp:coreProperties>
</file>