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98266-E314-499E-B42B-16D5EAEF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9858B-C393-4BB3-9048-57EDA7251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E8F3F-507E-4546-8296-51727E900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5255B-7A3F-41AE-B64E-D3F09B8F0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12F334-8371-46EA-8853-5288DC289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12E1E2-6500-4B25-8EC8-3A8CCA76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A3E513-7A27-4A16-ADF8-0E0D86AA3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AC50C-B36F-445A-B2C5-93D120B8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88694-DF6C-4E0E-B718-E1280ECCD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94B9C-7A82-40F6-8B35-7B887A7E2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15B51-A543-46B2-8CAC-8914E283B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612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安全作业培训内容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安全作业基本知识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安全作业技能培训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安全作业意识培养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安全作业管理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常见安全事故案例分析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安全作业基本知识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949" r="219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安全作业是指在生产、经营、管理等活动中，为确保人员安全和财产免受损害，采取一系列措施来预防和控制事故的发生。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安全作业是保障企业安全生产、维护员工生命安全和健康、减少财产损失的重要手段，也是企业可持续发展的基础。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安全作业的定义与重要性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32" b="6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企业应遵守国家和地方的安全生产法律法规，确保安全作业的合法性和规范性。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企业应遵循国家和行业制定的安全作业标准，建立完善的安全管理体系，提高安全作业水平。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安全作业法律法规与标准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安全作业应遵循“预防为主、安全第一、综合治理”的原则，强化事前预防和过程控制，提高事故防范能力。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企业应建立健全安全管理制度，加强员工安全培训教育，落实各级安全责任制，确保安全作业的各项措施得到有效执行。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安全作业的基本原则与要求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安全作业技能培训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了解并掌握作业现场的安全防护技能是至关重要的，包括个人防护装备的使用、作业环境的安全评估和危险源的识别等。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个人防护装备的使用：培训应教导员工如何正确佩戴和使用个人防护装备，如安全帽、防护眼镜、手套、耳塞等，以确保在作业过程中减少或避免伤害。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员工应学会对作业环境进行安全评估，识别潜在的危险源，如高处作业平台、机械操作区域等，并采取相应的防护措施。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员工应了解常见的危险源及其潜在风险，如化学品、电气危害、机械伤害等，以便在作业过程中保持警觉并采取预防措施。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作业环境的安全评估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危险源的识别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作业现场安全防护技能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总结词：员工应熟悉并遵守作业安全操作规程，以确保作业过程中的安全和效率。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000" b="140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员工应遵循安全操作规程，避免违规操作和误操作，以降低事故风险。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详细描述：员工应了解并掌握作业设备的正确操作方法，包括启动、运行、维护和故障排除等环节。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员工应了解作业过程中的危险因素和应对措施，以便在紧急情况下采取正确的行动。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总结词：员工应具备应急救援与自救互救技能，以便在发生事故时能够迅速采取有效措施，降低事故后果。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员工应学会基本的自救互救技能，如心肺复苏、止血包扎、骨折固定等，以便在事故发生时能够及时施救。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应急救援与自救互救技能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详细描述：员工应了解应急救援流程，包括报警、疏散、急救等环节，并熟悉使用应急救援器材。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员工应了解常见事故的应急处理措施，如火灾、中毒、触电等，以便在紧急情况下采取正确的行动。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安全作业意识培养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542" b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安全意识是指在工作和生活中，对可能存在的危险和隐患的警觉和预防心理。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安全意识对于保障个人和团队的安全至关重要，能够预防事故发生，提高工作效率，创造良好的工作环境。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https://d.book118.com/818046126044006031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2024-09-08T04:55:54.231</cp:lastPrinted>
  <dcterms:created xsi:type="dcterms:W3CDTF">2024-09-07T20:55:54Z</dcterms:created>
  <dcterms:modified xsi:type="dcterms:W3CDTF">2024-09-07T20:55:56Z</dcterms:modified>
</cp:coreProperties>
</file>