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A8A52-7E38-418D-AAB4-C1541B3E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9C96C-8CC4-486B-9F47-FEF520E1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96881-5D84-4DF6-9EE0-745AB4DAF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7987B-9271-4FE5-9C60-CA5D8C19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4FE51-A855-4865-819E-58990844D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5C89C-F8A9-47BA-A5B0-8BE9F2C0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CF9FD8-ECB3-4428-849D-36DCC85C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FA3F6-F36D-4049-B506-A01973B71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DF36A-9F0A-4483-8312-25A9CF2D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D0A39-E320-48ED-9B79-AF4F7CDAF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D0B60-8554-4084-887E-1DF3FBFF6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7013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小儿推拿中医课程大纲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小儿常见病症推拿治疗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小儿推拿保健与日常护理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实践操作与案例分享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小儿推拿是一种通过手法按摩来治疗小儿疾病的中医治疗方法，具有悠久的历史和深厚的理论基础。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小儿推拿源于中国古代，经过长期实践和发展，逐渐形成了一套完整的理论体系和操作规范。小儿推拿通过刺激穴位、疏通经络、调和气血等作用，达到治疗疾病、增强体质、促进生长发育的目的。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小儿推拿基于中医理论，通过手法按摩作用于小儿体表的特定穴位，调整脏腑功能，激发机体自身的调节能力，达到治病保健的效果。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小儿推拿以阴阳五行、脏腑经络等中医理论为基础，强调个体差异和辨证施治。其特点包括安全可靠、无创伤、无副作用、操作简便、适应症广等，成为许多家长信赖的绿色治疗方法。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小儿推拿适用于多种小儿常见疾病，尤其对于感冒、咳嗽、发烧等常见病症有显著疗效，也可用于改善小儿体质、促进生长发育。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对于消化系统疾病、呼吸系统疾病、神经系统疾病等常见病症均有良好疗效。同时，通过定期推拿按摩，可增强小儿免疫力，改善食欲，促进生长发育。小儿推拿还可用于预防保健，如定期按摩特定穴位，可达到调理身体、预防疾病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小儿脏腑娇嫩，形气未充，生长迅速，变化较大。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发病容易，传变迅速，脏腑娇嫩，易虚易实。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小儿生理特点与病理特点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小儿推拿常用穴位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胸腹部穴位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上肢部穴位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如中脘、天枢、气海等。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如合谷、曲池、外关等。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头面部穴位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腰背部穴位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下肢部穴位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如百会、太阳、迎香等。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如大椎、肺俞、肾俞等。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如足三里、三阴交、昆仑等。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揉法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捏法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摩法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小儿推拿常用手法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030" r="90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302" r="183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03" r="80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207" r="132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用指、掌或肘部在一定部位进行单方向的直线推动。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用指或掌在一定部位进行回旋揉动。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用拇指和食指或中指在一定部位进行对称性挤压。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用手指或手掌在一定部位进行回旋摩动。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小儿推拿前应先明确诊断，确定适应症和禁忌症；推拿时应选择舒适的体位，注意保暖；推拿后应让小儿休息片刻，适当补充水分。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小儿推拿适用于非危重疾病，对于危重疾病应立即采取急救措施；对于某些疾病如急性传染病、皮肤感染等应避免使用推拿治疗；对于一些特殊情况如骨折、皮肤破损等也应避免推拿。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小儿推拿注意事项与禁忌症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小儿常见病症推拿治疗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通过推拿手法缓解小儿感冒症状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针对小儿感冒，可以采用推拿手法如开天门、推坎宫等，以缓解发热、咳嗽、流涕等症状，促进感冒康复。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小儿感冒推拿治疗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https://d.book118.com/818047013106006024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2024-08-31T22:21:22.267</cp:lastPrinted>
  <dcterms:created xsi:type="dcterms:W3CDTF">2024-08-31T14:21:22Z</dcterms:created>
  <dcterms:modified xsi:type="dcterms:W3CDTF">2024-08-31T14:21:24Z</dcterms:modified>
</cp:coreProperties>
</file>