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672DA-5336-4619-9408-E45E3BC35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73541-7A53-499A-A80E-C05F59E74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758DA-2A4F-4F1C-8353-570F59453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DAE46-A9D7-4A59-8AE9-181784824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A9AC6E-E61B-4B00-A19C-DEDFD9A0E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7F3023-A1F9-462D-AA9D-D9CCE6A2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7261C-32D0-400B-B45C-294522CD0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DE6F5-A524-4333-907E-8A6ADCE5A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C349B-4BBC-4583-BBBE-BFAB6994C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CB3C5-FD41-4CD7-84BF-849685DE9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9D20F-4213-4EDF-8F6A-C5D196D31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713113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种植护理知识培训课件\n## 1.口腔种植护理的基本概念与重要性\n### 1.1口腔种植学的定义与发展历程\n### 1.2口腔种植护理的定义与目标\n### 1.3口腔种植护理的重要性及影响\n## 2.口腔种植手术前后的护理要点\n### 2.1口腔种植手术前的护理准备\n### 2.2口腔种植手术后的护理措施\n### 2.3口腔种植手术后的并发症预防与护理\n## 3.口腔种植患者的健康教育\n### 3.1口腔种植患者的生活习惯指导\n### 3.2口腔种植患者的口腔卫生保健\n### 3.3口腔种植患者的定期复查与维护\n## 4.口腔种植护理的器械与材料\n### 4.1口腔种植护理所需的器械与设备\n### 4.2口腔种植护理材料的特点与选择\n### 4.3口腔种植护理器械与材料的消毒与保管\n## 5.口腔种植护理的实践操作\n### 5.1口腔种植手术室的布局与管理\n### 5.2口腔种植护理的基本操作技术\n### 5.3口腔种植护理的实践案例分析\n## 6.口腔种植护理的质量监控与持续改进\n### 6.1口腔种植护理的质量评价标准与方法\n### 6.2口腔种植护理的持续改进策略\n### 6.3口腔种植护理的信息化管理与发展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口腔种植护理知识培训课件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口腔种植护理的基本概念与重要性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口腔种植学的定义与发展历程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口腔种植学是一门跨学科的学科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口腔医学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生物医学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工程力学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主要研究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种植体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在口腔内的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口腔种植学的发展历程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开始应用于临床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骨结合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以来迅速发展，成为口腔修复的重要手段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口腔种植护理是指对接受口腔种植治疗的患者进行系统化、专业化的护理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康复期护理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旨在提高种植手术的成功率，保证患者的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口腔健康</a:t>
                </a:r>
                <a:endParaRPr/>
              </a:p>
            </p:txBody>
          </p:sp>
        </p:grpSp>
        <p:grpSp>
          <p:nvGrpSpPr>
            <p:cNvPr id="24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口腔种植护理的目标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伤口愈合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，缩短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口腔种植护理的定义与目标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口腔种植护理的重要性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口腔种植手术的成功率与护理质量密切相关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良好的护理可以降低并发症的发生率，提高患者的生活质量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口腔种植护理的影响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护理质量直接影响到患者的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医院声誉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具有重要意义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口腔种植手术前后的护理要点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endParaRPr/>
              </a:p>
            </p:txBody>
          </p:sp>
          <p:sp>
            <p:nvSpPr>
              <p:cNvPr id="2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手术适应症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</p:grpSp>
        <p:grpSp>
          <p:nvGrpSpPr>
            <p:cNvPr id="2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口腔卫生准备</a:t>
                </a:r>
                <a:endParaRPr/>
              </a:p>
            </p:txBody>
          </p:sp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，保持口腔清洁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拆除口腔内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不良修复体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，避免感染</a:t>
                </a:r>
                <a:endParaRPr/>
              </a:p>
            </p:txBody>
          </p:sp>
        </p:grpSp>
        <p:grpSp>
          <p:nvGrpSpPr>
            <p:cNvPr id="2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术前教育</a:t>
                </a:r>
                <a:endParaRPr/>
              </a:p>
            </p:txBody>
          </p:sp>
          <p:sp>
            <p:nvSpPr>
              <p:cNvPr id="2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向患者介绍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口腔种植手术前的护理准备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术后观察</a:t>
                </a:r>
                <a:endParaRPr/>
              </a:p>
            </p:txBody>
          </p:sp>
        </p:grpSp>
        <p:grpSp>
          <p:nvGrpSpPr>
            <p:cNvPr id="28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消炎药</a:t>
                </a:r>
                <a:endParaRPr/>
              </a:p>
            </p:txBody>
          </p:sp>
          <p:sp>
            <p:nvSpPr>
              <p:cNvPr id="2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</p:txBody>
          </p:sp>
        </p:grpSp>
        <p:grpSp>
          <p:nvGrpSpPr>
            <p:cNvPr id="29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流质饮食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逐渐过渡到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正常饮食</a:t>
                </a:r>
                <a:endParaRPr/>
              </a:p>
            </p:txBody>
          </p:sp>
          <p:sp>
            <p:nvSpPr>
              <p:cNvPr id="29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</a:t>
                </a:r>
                <a:endParaRPr/>
              </a:p>
            </p:txBody>
          </p:sp>
        </p:grpSp>
      </p:grpSp>
      <p:pic>
        <p:nvPicPr>
          <p:cNvPr id="29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口腔种植手术后的护理措施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口腔种植手术后的并发症预防与护理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手术适应症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禁忌症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，预防感染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对症处理，如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密切观察病情变化，及时调整治疗方案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口腔种植患者的健康教育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https://d.book118.com/818047131137006046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口腔种植护理知识培训课件</vt:lpstr>
      <vt:lpstr>口腔种植护理的基本概念与重要性</vt:lpstr>
      <vt:lpstr>PowerPoint Presentation</vt:lpstr>
      <vt:lpstr>PowerPoint Presentation</vt:lpstr>
      <vt:lpstr>PowerPoint Presentation</vt:lpstr>
      <vt:lpstr>口腔种植手术前后的护理要点</vt:lpstr>
      <vt:lpstr>PowerPoint Presentation</vt:lpstr>
      <vt:lpstr>PowerPoint Presentation</vt:lpstr>
      <vt:lpstr>PowerPoint Presentation</vt:lpstr>
      <vt:lpstr>口腔种植患者的健康教育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2024-09-27T23:10:17.568</cp:lastPrinted>
  <dcterms:created xsi:type="dcterms:W3CDTF">2024-09-27T15:10:17Z</dcterms:created>
  <dcterms:modified xsi:type="dcterms:W3CDTF">2024-09-27T15:10:19Z</dcterms:modified>
</cp:coreProperties>
</file>