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484C4-3A1D-46EF-B1F3-035EB20D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D54A-7DC8-4C5F-A612-3159CD52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0DC41-012D-4B3C-979B-372C5876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E582E-4702-4489-84D7-F243C01C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45A14-E934-4903-8385-384F024F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B262D-60DB-4584-AF11-DC8B872B0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9C355-16F0-4360-9AD4-2DA836F5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314B5-A0EC-4354-8705-87910A914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CA1C9-7BCC-446D-979C-D1DDF969B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39002-A729-40F7-B9FE-1C8DA7F8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ED9C8-F74F-45E9-80B7-E102CD912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7133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护理面试课件推荐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护理面试基础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综合素质与能力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面试礼仪与形象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护理面试基础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熟悉面试的基本流程，包括面试前的准备、面试中的问题回答以及面试后的跟进等。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了解面试流程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准备个人资料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了解医院和职位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准备好个人简历、推荐信、证书等相关资料，确保在面试时能够提供完整的个人资料。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对目标医院和职位进行深入了解，包括医院文化、护理职责、工作要求等，以便更好地适应和融入。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团队合作和领导能力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展示在团队中能够发挥积极作用，具备领导潜力和能力，能够胜任护理团队的工作。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应对压力和解决问题的能力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在面对压力和困难时，能够冷静应对，并采取有效措施解决问题。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表达能力和沟通技巧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在回答问题时，注意表达清晰、有条理，同时保持良好的沟通姿态和语言礼仪。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突出个人特点和优势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在自我介绍中，强调个人的专业技能、工作经验以及个人品质等方面的特点和优势。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与职位匹配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强调个人背景和能力与所申请职位的匹配程度，突出个人对职位的适应性和胜任能力。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表达对职位的热情和期望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在自我介绍中，表达对所申请职位的热情和期望，展示个人对护理行业的热爱和职业规划。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包括护理学的基本概念、发展历程、理论基础和研究方法等。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涉及护理过程中的心理干预、心理护理和心理治疗等方面的知识。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包括护理伦理原则、护理行为规范、医疗法律法规等内容。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如测量生命体征、给药、输液、急救等基本护理操作技能。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针对不同科室的专科疾病，掌握相应的护理技能和操作规范。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包括与患者及其家属的沟通技巧、健康教育方法等。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复杂病例讨论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针对复杂病例，进行深入的讨论和分析，提高护理决策能力。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针对常见病例，分析其护理要点、难点及解决方案。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分享实际工作中的护理经验，提高实际操作能力和应对突发状况的能力。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8" r="1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https://d.book118.com/818047133007006047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2024-09-28T04:00:10.418</cp:lastPrinted>
  <dcterms:created xsi:type="dcterms:W3CDTF">2024-09-27T20:00:10Z</dcterms:created>
  <dcterms:modified xsi:type="dcterms:W3CDTF">2024-09-27T20:00:12Z</dcterms:modified>
</cp:coreProperties>
</file>